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5" r:id="rId7"/>
    <p:sldId id="260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03334D-440C-4EE2-BD98-9E954ABF5F2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A70710E-7EB0-4B16-8D1C-B5AB6733C135}">
      <dgm:prSet phldrT="[Texto]"/>
      <dgm:spPr/>
      <dgm:t>
        <a:bodyPr/>
        <a:lstStyle/>
        <a:p>
          <a:r>
            <a:rPr lang="es-MX" dirty="0" smtClean="0"/>
            <a:t>EXCLUYENTES</a:t>
          </a:r>
          <a:endParaRPr lang="es-MX" dirty="0"/>
        </a:p>
      </dgm:t>
    </dgm:pt>
    <dgm:pt modelId="{B134B139-5D0A-4B09-82F9-1F8F97607B3C}" type="parTrans" cxnId="{922DC3BB-D0F4-4B02-85D8-346D90CAAD1E}">
      <dgm:prSet/>
      <dgm:spPr/>
      <dgm:t>
        <a:bodyPr/>
        <a:lstStyle/>
        <a:p>
          <a:endParaRPr lang="es-MX"/>
        </a:p>
      </dgm:t>
    </dgm:pt>
    <dgm:pt modelId="{46A4C2BB-4FA4-4AFC-BDF7-E422C4CB8EB6}" type="sibTrans" cxnId="{922DC3BB-D0F4-4B02-85D8-346D90CAAD1E}">
      <dgm:prSet/>
      <dgm:spPr/>
      <dgm:t>
        <a:bodyPr/>
        <a:lstStyle/>
        <a:p>
          <a:endParaRPr lang="es-MX"/>
        </a:p>
      </dgm:t>
    </dgm:pt>
    <dgm:pt modelId="{E83F488B-8DB1-462C-866D-A78984E7F146}">
      <dgm:prSet phldrT="[Texto]"/>
      <dgm:spPr/>
      <dgm:t>
        <a:bodyPr/>
        <a:lstStyle/>
        <a:p>
          <a:r>
            <a:rPr lang="es-MX" dirty="0" smtClean="0"/>
            <a:t>GRADUALES</a:t>
          </a:r>
          <a:endParaRPr lang="es-MX" dirty="0"/>
        </a:p>
      </dgm:t>
    </dgm:pt>
    <dgm:pt modelId="{CF6F1594-F3F5-4503-9C14-F19C8432FA19}" type="parTrans" cxnId="{01439AB9-CE82-48D9-B81E-15BFF84DDA11}">
      <dgm:prSet/>
      <dgm:spPr/>
      <dgm:t>
        <a:bodyPr/>
        <a:lstStyle/>
        <a:p>
          <a:endParaRPr lang="es-MX"/>
        </a:p>
      </dgm:t>
    </dgm:pt>
    <dgm:pt modelId="{4277F1B0-F6CD-44D6-9128-C788F8FA60F4}" type="sibTrans" cxnId="{01439AB9-CE82-48D9-B81E-15BFF84DDA11}">
      <dgm:prSet/>
      <dgm:spPr/>
      <dgm:t>
        <a:bodyPr/>
        <a:lstStyle/>
        <a:p>
          <a:endParaRPr lang="es-MX"/>
        </a:p>
      </dgm:t>
    </dgm:pt>
    <dgm:pt modelId="{830F25F9-B592-4D1E-AA05-DBAA7330E47A}">
      <dgm:prSet phldrT="[Texto]"/>
      <dgm:spPr/>
      <dgm:t>
        <a:bodyPr/>
        <a:lstStyle/>
        <a:p>
          <a:r>
            <a:rPr lang="es-MX" dirty="0" smtClean="0"/>
            <a:t>RECÍPROCOS</a:t>
          </a:r>
          <a:endParaRPr lang="es-MX" dirty="0"/>
        </a:p>
      </dgm:t>
    </dgm:pt>
    <dgm:pt modelId="{EBCAC267-8C9F-497E-AA8F-680181B1A837}" type="parTrans" cxnId="{9657FF84-957C-4164-A6F0-3C0F7BBBCE4E}">
      <dgm:prSet/>
      <dgm:spPr/>
      <dgm:t>
        <a:bodyPr/>
        <a:lstStyle/>
        <a:p>
          <a:endParaRPr lang="es-MX"/>
        </a:p>
      </dgm:t>
    </dgm:pt>
    <dgm:pt modelId="{C824DA50-C9C9-4367-A0D6-807AB1998DCE}" type="sibTrans" cxnId="{9657FF84-957C-4164-A6F0-3C0F7BBBCE4E}">
      <dgm:prSet/>
      <dgm:spPr/>
      <dgm:t>
        <a:bodyPr/>
        <a:lstStyle/>
        <a:p>
          <a:endParaRPr lang="es-MX"/>
        </a:p>
      </dgm:t>
    </dgm:pt>
    <dgm:pt modelId="{99F16ECF-CFC1-4984-BFC7-C1B8077A6096}">
      <dgm:prSet/>
      <dgm:spPr/>
      <dgm:t>
        <a:bodyPr/>
        <a:lstStyle/>
        <a:p>
          <a:r>
            <a:rPr lang="es-MX" dirty="0" smtClean="0"/>
            <a:t>SOSTENER UNO IMPLICA NEGAR EL  OTRO.</a:t>
          </a:r>
          <a:endParaRPr lang="es-MX" dirty="0"/>
        </a:p>
      </dgm:t>
    </dgm:pt>
    <dgm:pt modelId="{9B0D3C57-5E1F-4A2B-8EB8-2C22C8C262FC}" type="parTrans" cxnId="{D5031725-8869-433B-8081-3B75F530E2A3}">
      <dgm:prSet/>
      <dgm:spPr/>
      <dgm:t>
        <a:bodyPr/>
        <a:lstStyle/>
        <a:p>
          <a:endParaRPr lang="es-MX"/>
        </a:p>
      </dgm:t>
    </dgm:pt>
    <dgm:pt modelId="{1E2176BD-3DD9-458A-AFC7-B4CC5B9A64EB}" type="sibTrans" cxnId="{D5031725-8869-433B-8081-3B75F530E2A3}">
      <dgm:prSet/>
      <dgm:spPr/>
      <dgm:t>
        <a:bodyPr/>
        <a:lstStyle/>
        <a:p>
          <a:endParaRPr lang="es-MX"/>
        </a:p>
      </dgm:t>
    </dgm:pt>
    <dgm:pt modelId="{2729E6E9-BFFA-48BB-BA47-55CB5ACA885E}">
      <dgm:prSet/>
      <dgm:spPr/>
      <dgm:t>
        <a:bodyPr/>
        <a:lstStyle/>
        <a:p>
          <a:r>
            <a:rPr lang="es-MX" dirty="0" smtClean="0"/>
            <a:t>REPRESENTAN POLOS OPUESTOS </a:t>
          </a:r>
          <a:endParaRPr lang="es-MX" dirty="0"/>
        </a:p>
      </dgm:t>
    </dgm:pt>
    <dgm:pt modelId="{167A32EE-2757-43D8-9D6E-F986ED8B92AF}" type="parTrans" cxnId="{0DFF245F-2990-4738-B68A-C08F410F8D38}">
      <dgm:prSet/>
      <dgm:spPr/>
      <dgm:t>
        <a:bodyPr/>
        <a:lstStyle/>
        <a:p>
          <a:endParaRPr lang="es-MX"/>
        </a:p>
      </dgm:t>
    </dgm:pt>
    <dgm:pt modelId="{ACBA70D9-C5EA-44F8-83F6-426AB27D15B6}" type="sibTrans" cxnId="{0DFF245F-2990-4738-B68A-C08F410F8D38}">
      <dgm:prSet/>
      <dgm:spPr/>
      <dgm:t>
        <a:bodyPr/>
        <a:lstStyle/>
        <a:p>
          <a:endParaRPr lang="es-MX"/>
        </a:p>
      </dgm:t>
    </dgm:pt>
    <dgm:pt modelId="{F67FE020-BAD6-423A-9A23-8268BE591D7F}">
      <dgm:prSet/>
      <dgm:spPr/>
      <dgm:t>
        <a:bodyPr/>
        <a:lstStyle/>
        <a:p>
          <a:r>
            <a:rPr lang="es-MX" dirty="0" smtClean="0"/>
            <a:t>UNO DE LOS TÉRMINOS IMPLICA AL OTRO, CON UN CAMBIO DE PUNTO DE VISTA.</a:t>
          </a:r>
          <a:endParaRPr lang="es-MX" dirty="0"/>
        </a:p>
      </dgm:t>
    </dgm:pt>
    <dgm:pt modelId="{F728DDA3-81FD-42C5-9FA7-736CEFE5BEF0}" type="parTrans" cxnId="{65FE3F75-883E-4B78-ADDF-DA77AD9B5490}">
      <dgm:prSet/>
      <dgm:spPr/>
      <dgm:t>
        <a:bodyPr/>
        <a:lstStyle/>
        <a:p>
          <a:endParaRPr lang="es-MX"/>
        </a:p>
      </dgm:t>
    </dgm:pt>
    <dgm:pt modelId="{F66FE3D8-C402-4C3C-8FF7-C8D34656629B}" type="sibTrans" cxnId="{65FE3F75-883E-4B78-ADDF-DA77AD9B5490}">
      <dgm:prSet/>
      <dgm:spPr/>
      <dgm:t>
        <a:bodyPr/>
        <a:lstStyle/>
        <a:p>
          <a:endParaRPr lang="es-MX"/>
        </a:p>
      </dgm:t>
    </dgm:pt>
    <dgm:pt modelId="{8ACDB807-6613-45D0-AAEC-BEF5915F02B8}" type="pres">
      <dgm:prSet presAssocID="{3B03334D-440C-4EE2-BD98-9E954ABF5F22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318FE2F-3A7B-4B1A-ADF8-18315F9EBF13}" type="pres">
      <dgm:prSet presAssocID="{9A70710E-7EB0-4B16-8D1C-B5AB6733C135}" presName="compNode" presStyleCnt="0"/>
      <dgm:spPr/>
    </dgm:pt>
    <dgm:pt modelId="{BD37EFC4-0BAC-49D1-B5F8-862562ACE555}" type="pres">
      <dgm:prSet presAssocID="{9A70710E-7EB0-4B16-8D1C-B5AB6733C135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E32EF41-B340-4018-824F-457F1145748F}" type="pres">
      <dgm:prSet presAssocID="{9A70710E-7EB0-4B16-8D1C-B5AB6733C13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EB34DA-0B5D-47FD-9B4A-0645FEB528AD}" type="pres">
      <dgm:prSet presAssocID="{9A70710E-7EB0-4B16-8D1C-B5AB6733C135}" presName="parentRect" presStyleLbl="alignNode1" presStyleIdx="0" presStyleCnt="3"/>
      <dgm:spPr/>
      <dgm:t>
        <a:bodyPr/>
        <a:lstStyle/>
        <a:p>
          <a:endParaRPr lang="es-MX"/>
        </a:p>
      </dgm:t>
    </dgm:pt>
    <dgm:pt modelId="{ACBAC095-1845-400A-9B36-6574A09D0EE5}" type="pres">
      <dgm:prSet presAssocID="{9A70710E-7EB0-4B16-8D1C-B5AB6733C135}" presName="adorn" presStyleLbl="fgAccFollow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6EE9B15-95AB-4BE1-8668-D75982B17BFE}" type="pres">
      <dgm:prSet presAssocID="{46A4C2BB-4FA4-4AFC-BDF7-E422C4CB8EB6}" presName="sibTrans" presStyleLbl="sibTrans2D1" presStyleIdx="0" presStyleCnt="0"/>
      <dgm:spPr/>
      <dgm:t>
        <a:bodyPr/>
        <a:lstStyle/>
        <a:p>
          <a:endParaRPr lang="es-MX"/>
        </a:p>
      </dgm:t>
    </dgm:pt>
    <dgm:pt modelId="{ECEA530C-C37E-4360-986A-D2566E11609A}" type="pres">
      <dgm:prSet presAssocID="{E83F488B-8DB1-462C-866D-A78984E7F146}" presName="compNode" presStyleCnt="0"/>
      <dgm:spPr/>
    </dgm:pt>
    <dgm:pt modelId="{03F82A1F-B00C-4F5A-AE06-7EDE8480F367}" type="pres">
      <dgm:prSet presAssocID="{E83F488B-8DB1-462C-866D-A78984E7F146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F4177E-8BB3-42D5-8533-21AF3CED726F}" type="pres">
      <dgm:prSet presAssocID="{E83F488B-8DB1-462C-866D-A78984E7F14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5322F31-D1FF-4BF8-ABE5-801586B97625}" type="pres">
      <dgm:prSet presAssocID="{E83F488B-8DB1-462C-866D-A78984E7F146}" presName="parentRect" presStyleLbl="alignNode1" presStyleIdx="1" presStyleCnt="3"/>
      <dgm:spPr/>
      <dgm:t>
        <a:bodyPr/>
        <a:lstStyle/>
        <a:p>
          <a:endParaRPr lang="es-MX"/>
        </a:p>
      </dgm:t>
    </dgm:pt>
    <dgm:pt modelId="{F5E37B01-96AB-460E-BC1C-21E636AC23C3}" type="pres">
      <dgm:prSet presAssocID="{E83F488B-8DB1-462C-866D-A78984E7F146}" presName="adorn" presStyleLbl="fgAccFollowNode1" presStyleIdx="1" presStyleCnt="3" custLinFactNeighborX="1311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AA84C57-DE12-4AFA-B41D-67AB8A3D010B}" type="pres">
      <dgm:prSet presAssocID="{4277F1B0-F6CD-44D6-9128-C788F8FA60F4}" presName="sibTrans" presStyleLbl="sibTrans2D1" presStyleIdx="0" presStyleCnt="0"/>
      <dgm:spPr/>
      <dgm:t>
        <a:bodyPr/>
        <a:lstStyle/>
        <a:p>
          <a:endParaRPr lang="es-MX"/>
        </a:p>
      </dgm:t>
    </dgm:pt>
    <dgm:pt modelId="{C0FC3BC0-68BA-45BC-B61C-26F0EC5FE378}" type="pres">
      <dgm:prSet presAssocID="{830F25F9-B592-4D1E-AA05-DBAA7330E47A}" presName="compNode" presStyleCnt="0"/>
      <dgm:spPr/>
    </dgm:pt>
    <dgm:pt modelId="{CCB3A617-FFC1-463F-A2B2-CC4C350358CB}" type="pres">
      <dgm:prSet presAssocID="{830F25F9-B592-4D1E-AA05-DBAA7330E47A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A90650F-3C9D-442A-AFF9-8057C577A985}" type="pres">
      <dgm:prSet presAssocID="{830F25F9-B592-4D1E-AA05-DBAA7330E47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993D7B6-2A16-47B7-9500-7D9AAF4F699C}" type="pres">
      <dgm:prSet presAssocID="{830F25F9-B592-4D1E-AA05-DBAA7330E47A}" presName="parentRect" presStyleLbl="alignNode1" presStyleIdx="2" presStyleCnt="3"/>
      <dgm:spPr/>
      <dgm:t>
        <a:bodyPr/>
        <a:lstStyle/>
        <a:p>
          <a:endParaRPr lang="es-MX"/>
        </a:p>
      </dgm:t>
    </dgm:pt>
    <dgm:pt modelId="{59366818-68ED-4900-9207-82EA9A644E33}" type="pres">
      <dgm:prSet presAssocID="{830F25F9-B592-4D1E-AA05-DBAA7330E47A}" presName="adorn" presStyleLbl="fgAccFollow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1439AB9-CE82-48D9-B81E-15BFF84DDA11}" srcId="{3B03334D-440C-4EE2-BD98-9E954ABF5F22}" destId="{E83F488B-8DB1-462C-866D-A78984E7F146}" srcOrd="1" destOrd="0" parTransId="{CF6F1594-F3F5-4503-9C14-F19C8432FA19}" sibTransId="{4277F1B0-F6CD-44D6-9128-C788F8FA60F4}"/>
    <dgm:cxn modelId="{BF198C7F-77C6-493D-ABD0-74F14ED7A680}" type="presOf" srcId="{830F25F9-B592-4D1E-AA05-DBAA7330E47A}" destId="{6A90650F-3C9D-442A-AFF9-8057C577A985}" srcOrd="0" destOrd="0" presId="urn:microsoft.com/office/officeart/2005/8/layout/bList2"/>
    <dgm:cxn modelId="{922DC3BB-D0F4-4B02-85D8-346D90CAAD1E}" srcId="{3B03334D-440C-4EE2-BD98-9E954ABF5F22}" destId="{9A70710E-7EB0-4B16-8D1C-B5AB6733C135}" srcOrd="0" destOrd="0" parTransId="{B134B139-5D0A-4B09-82F9-1F8F97607B3C}" sibTransId="{46A4C2BB-4FA4-4AFC-BDF7-E422C4CB8EB6}"/>
    <dgm:cxn modelId="{40314755-E4CE-4C39-B8E6-25722617A7E7}" type="presOf" srcId="{9A70710E-7EB0-4B16-8D1C-B5AB6733C135}" destId="{B7EB34DA-0B5D-47FD-9B4A-0645FEB528AD}" srcOrd="1" destOrd="0" presId="urn:microsoft.com/office/officeart/2005/8/layout/bList2"/>
    <dgm:cxn modelId="{720C5EA5-9858-4D00-8060-54F112B69D32}" type="presOf" srcId="{99F16ECF-CFC1-4984-BFC7-C1B8077A6096}" destId="{BD37EFC4-0BAC-49D1-B5F8-862562ACE555}" srcOrd="0" destOrd="0" presId="urn:microsoft.com/office/officeart/2005/8/layout/bList2"/>
    <dgm:cxn modelId="{9657FF84-957C-4164-A6F0-3C0F7BBBCE4E}" srcId="{3B03334D-440C-4EE2-BD98-9E954ABF5F22}" destId="{830F25F9-B592-4D1E-AA05-DBAA7330E47A}" srcOrd="2" destOrd="0" parTransId="{EBCAC267-8C9F-497E-AA8F-680181B1A837}" sibTransId="{C824DA50-C9C9-4367-A0D6-807AB1998DCE}"/>
    <dgm:cxn modelId="{59A954DD-E52C-456A-96BE-72EA2689ACE4}" type="presOf" srcId="{3B03334D-440C-4EE2-BD98-9E954ABF5F22}" destId="{8ACDB807-6613-45D0-AAEC-BEF5915F02B8}" srcOrd="0" destOrd="0" presId="urn:microsoft.com/office/officeart/2005/8/layout/bList2"/>
    <dgm:cxn modelId="{12A60A23-9446-442D-9D65-8A20E183E567}" type="presOf" srcId="{E83F488B-8DB1-462C-866D-A78984E7F146}" destId="{1FF4177E-8BB3-42D5-8533-21AF3CED726F}" srcOrd="0" destOrd="0" presId="urn:microsoft.com/office/officeart/2005/8/layout/bList2"/>
    <dgm:cxn modelId="{D5031725-8869-433B-8081-3B75F530E2A3}" srcId="{9A70710E-7EB0-4B16-8D1C-B5AB6733C135}" destId="{99F16ECF-CFC1-4984-BFC7-C1B8077A6096}" srcOrd="0" destOrd="0" parTransId="{9B0D3C57-5E1F-4A2B-8EB8-2C22C8C262FC}" sibTransId="{1E2176BD-3DD9-458A-AFC7-B4CC5B9A64EB}"/>
    <dgm:cxn modelId="{EFBDDCF1-1D80-4A70-84AC-CE4679E6FA44}" type="presOf" srcId="{9A70710E-7EB0-4B16-8D1C-B5AB6733C135}" destId="{9E32EF41-B340-4018-824F-457F1145748F}" srcOrd="0" destOrd="0" presId="urn:microsoft.com/office/officeart/2005/8/layout/bList2"/>
    <dgm:cxn modelId="{92BE66CB-9C0B-4E5B-8021-CA7BA0DE4C48}" type="presOf" srcId="{830F25F9-B592-4D1E-AA05-DBAA7330E47A}" destId="{E993D7B6-2A16-47B7-9500-7D9AAF4F699C}" srcOrd="1" destOrd="0" presId="urn:microsoft.com/office/officeart/2005/8/layout/bList2"/>
    <dgm:cxn modelId="{65FE3F75-883E-4B78-ADDF-DA77AD9B5490}" srcId="{830F25F9-B592-4D1E-AA05-DBAA7330E47A}" destId="{F67FE020-BAD6-423A-9A23-8268BE591D7F}" srcOrd="0" destOrd="0" parTransId="{F728DDA3-81FD-42C5-9FA7-736CEFE5BEF0}" sibTransId="{F66FE3D8-C402-4C3C-8FF7-C8D34656629B}"/>
    <dgm:cxn modelId="{AED5B4C6-B289-451D-80EF-EBCDBFB9B7DC}" type="presOf" srcId="{F67FE020-BAD6-423A-9A23-8268BE591D7F}" destId="{CCB3A617-FFC1-463F-A2B2-CC4C350358CB}" srcOrd="0" destOrd="0" presId="urn:microsoft.com/office/officeart/2005/8/layout/bList2"/>
    <dgm:cxn modelId="{5B99A2D4-1D63-4541-9FF3-CF9107AA1B17}" type="presOf" srcId="{2729E6E9-BFFA-48BB-BA47-55CB5ACA885E}" destId="{03F82A1F-B00C-4F5A-AE06-7EDE8480F367}" srcOrd="0" destOrd="0" presId="urn:microsoft.com/office/officeart/2005/8/layout/bList2"/>
    <dgm:cxn modelId="{55C1D210-A3E2-4BD7-829D-DDDB7E46B2EF}" type="presOf" srcId="{4277F1B0-F6CD-44D6-9128-C788F8FA60F4}" destId="{EAA84C57-DE12-4AFA-B41D-67AB8A3D010B}" srcOrd="0" destOrd="0" presId="urn:microsoft.com/office/officeart/2005/8/layout/bList2"/>
    <dgm:cxn modelId="{0DFF245F-2990-4738-B68A-C08F410F8D38}" srcId="{E83F488B-8DB1-462C-866D-A78984E7F146}" destId="{2729E6E9-BFFA-48BB-BA47-55CB5ACA885E}" srcOrd="0" destOrd="0" parTransId="{167A32EE-2757-43D8-9D6E-F986ED8B92AF}" sibTransId="{ACBA70D9-C5EA-44F8-83F6-426AB27D15B6}"/>
    <dgm:cxn modelId="{2941B9DC-B73E-485F-A5E1-F0EC65229FA0}" type="presOf" srcId="{E83F488B-8DB1-462C-866D-A78984E7F146}" destId="{C5322F31-D1FF-4BF8-ABE5-801586B97625}" srcOrd="1" destOrd="0" presId="urn:microsoft.com/office/officeart/2005/8/layout/bList2"/>
    <dgm:cxn modelId="{D4BDF25A-FC4C-4445-9B1A-A0EDFED9906F}" type="presOf" srcId="{46A4C2BB-4FA4-4AFC-BDF7-E422C4CB8EB6}" destId="{76EE9B15-95AB-4BE1-8668-D75982B17BFE}" srcOrd="0" destOrd="0" presId="urn:microsoft.com/office/officeart/2005/8/layout/bList2"/>
    <dgm:cxn modelId="{F84376C2-5A26-4099-811C-14647827E501}" type="presParOf" srcId="{8ACDB807-6613-45D0-AAEC-BEF5915F02B8}" destId="{0318FE2F-3A7B-4B1A-ADF8-18315F9EBF13}" srcOrd="0" destOrd="0" presId="urn:microsoft.com/office/officeart/2005/8/layout/bList2"/>
    <dgm:cxn modelId="{A2130F8B-B958-440C-8B50-84DCD8610CCC}" type="presParOf" srcId="{0318FE2F-3A7B-4B1A-ADF8-18315F9EBF13}" destId="{BD37EFC4-0BAC-49D1-B5F8-862562ACE555}" srcOrd="0" destOrd="0" presId="urn:microsoft.com/office/officeart/2005/8/layout/bList2"/>
    <dgm:cxn modelId="{F904CEA9-14D2-4832-87B9-518559594080}" type="presParOf" srcId="{0318FE2F-3A7B-4B1A-ADF8-18315F9EBF13}" destId="{9E32EF41-B340-4018-824F-457F1145748F}" srcOrd="1" destOrd="0" presId="urn:microsoft.com/office/officeart/2005/8/layout/bList2"/>
    <dgm:cxn modelId="{07D37BF5-C195-4B91-9C30-2B0CB8D5AF00}" type="presParOf" srcId="{0318FE2F-3A7B-4B1A-ADF8-18315F9EBF13}" destId="{B7EB34DA-0B5D-47FD-9B4A-0645FEB528AD}" srcOrd="2" destOrd="0" presId="urn:microsoft.com/office/officeart/2005/8/layout/bList2"/>
    <dgm:cxn modelId="{48DE279B-E90D-4F5B-8047-2469B008CA49}" type="presParOf" srcId="{0318FE2F-3A7B-4B1A-ADF8-18315F9EBF13}" destId="{ACBAC095-1845-400A-9B36-6574A09D0EE5}" srcOrd="3" destOrd="0" presId="urn:microsoft.com/office/officeart/2005/8/layout/bList2"/>
    <dgm:cxn modelId="{58C0E5B8-F854-46E9-8A48-523A37789163}" type="presParOf" srcId="{8ACDB807-6613-45D0-AAEC-BEF5915F02B8}" destId="{76EE9B15-95AB-4BE1-8668-D75982B17BFE}" srcOrd="1" destOrd="0" presId="urn:microsoft.com/office/officeart/2005/8/layout/bList2"/>
    <dgm:cxn modelId="{3ADD7587-F127-4C87-9A70-013F32646127}" type="presParOf" srcId="{8ACDB807-6613-45D0-AAEC-BEF5915F02B8}" destId="{ECEA530C-C37E-4360-986A-D2566E11609A}" srcOrd="2" destOrd="0" presId="urn:microsoft.com/office/officeart/2005/8/layout/bList2"/>
    <dgm:cxn modelId="{C67742C5-1123-40F8-962C-109DE0FF100C}" type="presParOf" srcId="{ECEA530C-C37E-4360-986A-D2566E11609A}" destId="{03F82A1F-B00C-4F5A-AE06-7EDE8480F367}" srcOrd="0" destOrd="0" presId="urn:microsoft.com/office/officeart/2005/8/layout/bList2"/>
    <dgm:cxn modelId="{AB6555DD-47D6-44C9-9A9C-A64AE8D9B5D9}" type="presParOf" srcId="{ECEA530C-C37E-4360-986A-D2566E11609A}" destId="{1FF4177E-8BB3-42D5-8533-21AF3CED726F}" srcOrd="1" destOrd="0" presId="urn:microsoft.com/office/officeart/2005/8/layout/bList2"/>
    <dgm:cxn modelId="{AC4DE3D9-295C-4A97-B438-7646C5C32B57}" type="presParOf" srcId="{ECEA530C-C37E-4360-986A-D2566E11609A}" destId="{C5322F31-D1FF-4BF8-ABE5-801586B97625}" srcOrd="2" destOrd="0" presId="urn:microsoft.com/office/officeart/2005/8/layout/bList2"/>
    <dgm:cxn modelId="{47817D33-F78D-45E2-A227-D756A8A0E493}" type="presParOf" srcId="{ECEA530C-C37E-4360-986A-D2566E11609A}" destId="{F5E37B01-96AB-460E-BC1C-21E636AC23C3}" srcOrd="3" destOrd="0" presId="urn:microsoft.com/office/officeart/2005/8/layout/bList2"/>
    <dgm:cxn modelId="{413629E7-AFBF-4458-AF2B-5D9B7A94BFB4}" type="presParOf" srcId="{8ACDB807-6613-45D0-AAEC-BEF5915F02B8}" destId="{EAA84C57-DE12-4AFA-B41D-67AB8A3D010B}" srcOrd="3" destOrd="0" presId="urn:microsoft.com/office/officeart/2005/8/layout/bList2"/>
    <dgm:cxn modelId="{AE5A05FF-24D4-4904-BD38-F5AF5073B8BD}" type="presParOf" srcId="{8ACDB807-6613-45D0-AAEC-BEF5915F02B8}" destId="{C0FC3BC0-68BA-45BC-B61C-26F0EC5FE378}" srcOrd="4" destOrd="0" presId="urn:microsoft.com/office/officeart/2005/8/layout/bList2"/>
    <dgm:cxn modelId="{5609EA03-EB0E-4AEF-851B-82E1E51A6014}" type="presParOf" srcId="{C0FC3BC0-68BA-45BC-B61C-26F0EC5FE378}" destId="{CCB3A617-FFC1-463F-A2B2-CC4C350358CB}" srcOrd="0" destOrd="0" presId="urn:microsoft.com/office/officeart/2005/8/layout/bList2"/>
    <dgm:cxn modelId="{06B49BCA-722A-4BB6-BA7E-06302F379589}" type="presParOf" srcId="{C0FC3BC0-68BA-45BC-B61C-26F0EC5FE378}" destId="{6A90650F-3C9D-442A-AFF9-8057C577A985}" srcOrd="1" destOrd="0" presId="urn:microsoft.com/office/officeart/2005/8/layout/bList2"/>
    <dgm:cxn modelId="{B83FF3B8-ED47-4CDF-B558-22C46932D6CF}" type="presParOf" srcId="{C0FC3BC0-68BA-45BC-B61C-26F0EC5FE378}" destId="{E993D7B6-2A16-47B7-9500-7D9AAF4F699C}" srcOrd="2" destOrd="0" presId="urn:microsoft.com/office/officeart/2005/8/layout/bList2"/>
    <dgm:cxn modelId="{D89897C4-EBC1-4CDA-8C43-614B19C82401}" type="presParOf" srcId="{C0FC3BC0-68BA-45BC-B61C-26F0EC5FE378}" destId="{59366818-68ED-4900-9207-82EA9A644E3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7EFC4-0BAC-49D1-B5F8-862562ACE555}">
      <dsp:nvSpPr>
        <dsp:cNvPr id="0" name=""/>
        <dsp:cNvSpPr/>
      </dsp:nvSpPr>
      <dsp:spPr>
        <a:xfrm>
          <a:off x="6497" y="189256"/>
          <a:ext cx="2806492" cy="20949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SOSTENER UNO IMPLICA NEGAR EL  OTRO.</a:t>
          </a:r>
          <a:endParaRPr lang="es-MX" sz="2400" kern="1200" dirty="0"/>
        </a:p>
      </dsp:txBody>
      <dsp:txXfrm>
        <a:off x="55585" y="238344"/>
        <a:ext cx="2708316" cy="2045899"/>
      </dsp:txXfrm>
    </dsp:sp>
    <dsp:sp modelId="{B7EB34DA-0B5D-47FD-9B4A-0645FEB528AD}">
      <dsp:nvSpPr>
        <dsp:cNvPr id="0" name=""/>
        <dsp:cNvSpPr/>
      </dsp:nvSpPr>
      <dsp:spPr>
        <a:xfrm>
          <a:off x="6497" y="2284243"/>
          <a:ext cx="2806492" cy="9008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EXCLUYENTES</a:t>
          </a:r>
          <a:endParaRPr lang="es-MX" sz="2300" kern="1200" dirty="0"/>
        </a:p>
      </dsp:txBody>
      <dsp:txXfrm>
        <a:off x="6497" y="2284243"/>
        <a:ext cx="1976403" cy="900844"/>
      </dsp:txXfrm>
    </dsp:sp>
    <dsp:sp modelId="{ACBAC095-1845-400A-9B36-6574A09D0EE5}">
      <dsp:nvSpPr>
        <dsp:cNvPr id="0" name=""/>
        <dsp:cNvSpPr/>
      </dsp:nvSpPr>
      <dsp:spPr>
        <a:xfrm>
          <a:off x="2062292" y="2427334"/>
          <a:ext cx="982272" cy="98227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82A1F-B00C-4F5A-AE06-7EDE8480F367}">
      <dsp:nvSpPr>
        <dsp:cNvPr id="0" name=""/>
        <dsp:cNvSpPr/>
      </dsp:nvSpPr>
      <dsp:spPr>
        <a:xfrm>
          <a:off x="3287916" y="189256"/>
          <a:ext cx="2806492" cy="20949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REPRESENTAN POLOS OPUESTOS </a:t>
          </a:r>
          <a:endParaRPr lang="es-MX" sz="2400" kern="1200" dirty="0"/>
        </a:p>
      </dsp:txBody>
      <dsp:txXfrm>
        <a:off x="3337004" y="238344"/>
        <a:ext cx="2708316" cy="2045899"/>
      </dsp:txXfrm>
    </dsp:sp>
    <dsp:sp modelId="{C5322F31-D1FF-4BF8-ABE5-801586B97625}">
      <dsp:nvSpPr>
        <dsp:cNvPr id="0" name=""/>
        <dsp:cNvSpPr/>
      </dsp:nvSpPr>
      <dsp:spPr>
        <a:xfrm>
          <a:off x="3287916" y="2284243"/>
          <a:ext cx="2806492" cy="9008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GRADUALES</a:t>
          </a:r>
          <a:endParaRPr lang="es-MX" sz="2300" kern="1200" dirty="0"/>
        </a:p>
      </dsp:txBody>
      <dsp:txXfrm>
        <a:off x="3287916" y="2284243"/>
        <a:ext cx="1976403" cy="900844"/>
      </dsp:txXfrm>
    </dsp:sp>
    <dsp:sp modelId="{F5E37B01-96AB-460E-BC1C-21E636AC23C3}">
      <dsp:nvSpPr>
        <dsp:cNvPr id="0" name=""/>
        <dsp:cNvSpPr/>
      </dsp:nvSpPr>
      <dsp:spPr>
        <a:xfrm>
          <a:off x="5472496" y="2427334"/>
          <a:ext cx="982272" cy="98227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3A617-FFC1-463F-A2B2-CC4C350358CB}">
      <dsp:nvSpPr>
        <dsp:cNvPr id="0" name=""/>
        <dsp:cNvSpPr/>
      </dsp:nvSpPr>
      <dsp:spPr>
        <a:xfrm>
          <a:off x="6569335" y="189256"/>
          <a:ext cx="2806492" cy="209498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/>
            <a:t>UNO DE LOS TÉRMINOS IMPLICA AL OTRO, CON UN CAMBIO DE PUNTO DE VISTA.</a:t>
          </a:r>
          <a:endParaRPr lang="es-MX" sz="2400" kern="1200" dirty="0"/>
        </a:p>
      </dsp:txBody>
      <dsp:txXfrm>
        <a:off x="6618423" y="238344"/>
        <a:ext cx="2708316" cy="2045899"/>
      </dsp:txXfrm>
    </dsp:sp>
    <dsp:sp modelId="{E993D7B6-2A16-47B7-9500-7D9AAF4F699C}">
      <dsp:nvSpPr>
        <dsp:cNvPr id="0" name=""/>
        <dsp:cNvSpPr/>
      </dsp:nvSpPr>
      <dsp:spPr>
        <a:xfrm>
          <a:off x="6569335" y="2284243"/>
          <a:ext cx="2806492" cy="9008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RECÍPROCOS</a:t>
          </a:r>
          <a:endParaRPr lang="es-MX" sz="2300" kern="1200" dirty="0"/>
        </a:p>
      </dsp:txBody>
      <dsp:txXfrm>
        <a:off x="6569335" y="2284243"/>
        <a:ext cx="1976403" cy="900844"/>
      </dsp:txXfrm>
    </dsp:sp>
    <dsp:sp modelId="{59366818-68ED-4900-9207-82EA9A644E33}">
      <dsp:nvSpPr>
        <dsp:cNvPr id="0" name=""/>
        <dsp:cNvSpPr/>
      </dsp:nvSpPr>
      <dsp:spPr>
        <a:xfrm>
          <a:off x="8625129" y="2427334"/>
          <a:ext cx="982272" cy="98227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BFF-77C1-4BF1-A3B2-2505841100BA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3879-1153-42D3-8EC7-7A3CC94658D3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1496-D8B1-4FDC-98A5-AD2561A2EE12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D3855-5B08-4570-810C-DE4498675D2C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1B1A-3400-4A09-B018-5620D6ADA4AF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E65E-8B04-4250-B4A9-5C65F355F1A2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81F-8E44-4F15-AB98-80B7869E49CA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05854CA-19F4-4771-B6A2-DA5C0742B220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yeikonena@yahoo.e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CLASE VIRTUAL -SEMANA 3- OCTAVO GRANDO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31854" y="2336873"/>
            <a:ext cx="4962328" cy="908603"/>
          </a:xfrm>
        </p:spPr>
        <p:txBody>
          <a:bodyPr/>
          <a:lstStyle/>
          <a:p>
            <a:r>
              <a:rPr lang="es-MX" dirty="0" smtClean="0"/>
              <a:t>PROFESORA YENIS RIVERA SÁEZ</a:t>
            </a:r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103031" y="3245476"/>
            <a:ext cx="1198783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ESPAÑOL</a:t>
            </a:r>
          </a:p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SINÓNIMOS Y ANTÓNIMOS </a:t>
            </a:r>
          </a:p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PÁGINA 26 – LIBRO DE 8 SANTILLANA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93" y="0"/>
            <a:ext cx="5331854" cy="605308"/>
          </a:xfrm>
          <a:prstGeom prst="rect">
            <a:avLst/>
          </a:prstGeom>
        </p:spPr>
      </p:pic>
      <p:pic>
        <p:nvPicPr>
          <p:cNvPr id="6" name="Español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324" y="6052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9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5307" y="592428"/>
            <a:ext cx="1077859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IDENTIFCA CUÁLES DE ESTAS PALABRAS TIENEN UN ANTÓNIMO. ESCRÍBELOS </a:t>
            </a:r>
          </a:p>
          <a:p>
            <a:endParaRPr lang="es-MX" dirty="0"/>
          </a:p>
          <a:p>
            <a:r>
              <a:rPr lang="es-MX" dirty="0" smtClean="0"/>
              <a:t>CUATRO_______________     EGOÍSTA__________________ INFERIOR_________________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r>
              <a:rPr lang="es-MX" dirty="0" smtClean="0"/>
              <a:t>SUSTITUYE LAS PALABRAS DESTACADAS POR ANTÓNIMOS Y ESCRIBE LAS ORACIONES CORREPONDIENTES:</a:t>
            </a:r>
          </a:p>
          <a:p>
            <a:endParaRPr lang="es-MX" dirty="0" smtClean="0"/>
          </a:p>
          <a:p>
            <a:pPr marL="342900" indent="-342900">
              <a:buAutoNum type="alphaLcPeriod"/>
            </a:pPr>
            <a:r>
              <a:rPr lang="es-MX" dirty="0" smtClean="0"/>
              <a:t>Sonia </a:t>
            </a:r>
            <a:r>
              <a:rPr lang="es-MX" u="sng" dirty="0" smtClean="0">
                <a:solidFill>
                  <a:schemeClr val="bg1"/>
                </a:solidFill>
              </a:rPr>
              <a:t>subestimó</a:t>
            </a:r>
            <a:r>
              <a:rPr lang="es-MX" dirty="0" smtClean="0"/>
              <a:t>  la dificultad del examen, y finalmente </a:t>
            </a:r>
            <a:r>
              <a:rPr lang="es-MX" u="sng" dirty="0" smtClean="0">
                <a:solidFill>
                  <a:schemeClr val="bg1"/>
                </a:solidFill>
              </a:rPr>
              <a:t>reprobó</a:t>
            </a:r>
            <a:r>
              <a:rPr lang="es-MX" dirty="0" smtClean="0"/>
              <a:t> </a:t>
            </a:r>
            <a:r>
              <a:rPr lang="es-MX" dirty="0" smtClean="0">
                <a:solidFill>
                  <a:schemeClr val="bg1"/>
                </a:solidFill>
              </a:rPr>
              <a:t>.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r>
              <a:rPr lang="es-MX" dirty="0" smtClean="0">
                <a:solidFill>
                  <a:schemeClr val="bg1"/>
                </a:solidFill>
              </a:rPr>
              <a:t>____________________________________________________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pPr marL="342900" indent="-342900">
              <a:buAutoNum type="alphaLcPeriod" startAt="2"/>
            </a:pPr>
            <a:r>
              <a:rPr lang="es-MX" dirty="0" smtClean="0"/>
              <a:t>Las lluvias fueron </a:t>
            </a:r>
            <a:r>
              <a:rPr lang="es-MX" u="sng" dirty="0" smtClean="0">
                <a:solidFill>
                  <a:schemeClr val="bg1"/>
                </a:solidFill>
              </a:rPr>
              <a:t>normales</a:t>
            </a:r>
            <a:r>
              <a:rPr lang="es-MX" dirty="0" smtClean="0"/>
              <a:t> y los turistas </a:t>
            </a:r>
            <a:r>
              <a:rPr lang="es-MX" u="sng" dirty="0" smtClean="0">
                <a:solidFill>
                  <a:schemeClr val="bg1"/>
                </a:solidFill>
              </a:rPr>
              <a:t>disfrutaron</a:t>
            </a:r>
            <a:r>
              <a:rPr lang="es-MX" dirty="0" smtClean="0"/>
              <a:t> mucho.</a:t>
            </a:r>
          </a:p>
          <a:p>
            <a:endParaRPr lang="es-MX" dirty="0"/>
          </a:p>
          <a:p>
            <a:r>
              <a:rPr lang="es-MX" dirty="0" smtClean="0">
                <a:solidFill>
                  <a:schemeClr val="bg1"/>
                </a:solidFill>
              </a:rPr>
              <a:t>____________________________________________________.</a:t>
            </a:r>
          </a:p>
          <a:p>
            <a:endParaRPr lang="es-MX" dirty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r>
              <a:rPr lang="es-MX" dirty="0" smtClean="0"/>
              <a:t>c. Crea un cuadro  y lista sinónimos y antónimos con dibujos hechos por ti.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778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4" y="1120462"/>
            <a:ext cx="9195516" cy="45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9245" y="2733709"/>
            <a:ext cx="8425211" cy="1373070"/>
          </a:xfrm>
        </p:spPr>
        <p:txBody>
          <a:bodyPr/>
          <a:lstStyle/>
          <a:p>
            <a:r>
              <a:rPr lang="es-MX" dirty="0"/>
              <a:t>¿</a:t>
            </a:r>
            <a:r>
              <a:rPr lang="es-MX" dirty="0" smtClean="0"/>
              <a:t>QUÉ SON LOS SINÓNIMOS?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850" y="4224270"/>
            <a:ext cx="6096000" cy="25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7200" dirty="0" smtClean="0"/>
              <a:t>Imagina:</a:t>
            </a:r>
            <a:endParaRPr lang="es-MX" sz="7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5622" y="4307341"/>
            <a:ext cx="9613861" cy="3599316"/>
          </a:xfrm>
        </p:spPr>
        <p:txBody>
          <a:bodyPr>
            <a:normAutofit/>
          </a:bodyPr>
          <a:lstStyle/>
          <a:p>
            <a:r>
              <a:rPr lang="es-MX" sz="3600" smtClean="0"/>
              <a:t>SINÓNIMOS  DE  </a:t>
            </a:r>
            <a:r>
              <a:rPr lang="es-MX" sz="3600" dirty="0" smtClean="0"/>
              <a:t>COSAS QUE ESTÉN A TU ALREDEDOR…</a:t>
            </a:r>
            <a:endParaRPr lang="es-MX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620" y="543059"/>
            <a:ext cx="4572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 QUÉ SON LOS ANTÓNIMOS?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222" y="2491347"/>
            <a:ext cx="6897820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FORMACIÓN DE ANTÓNIMOS</a:t>
            </a:r>
            <a:endParaRPr lang="es-MX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245187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67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870" y="865410"/>
            <a:ext cx="7974259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666" y="695459"/>
            <a:ext cx="9613861" cy="1215980"/>
          </a:xfrm>
        </p:spPr>
        <p:txBody>
          <a:bodyPr>
            <a:noAutofit/>
          </a:bodyPr>
          <a:lstStyle/>
          <a:p>
            <a:r>
              <a:rPr lang="es-MX" sz="2000" b="1" dirty="0" smtClean="0"/>
              <a:t>REPASAR Y DIFERENCIAR:</a:t>
            </a:r>
            <a:br>
              <a:rPr lang="es-MX" sz="2000" b="1" dirty="0" smtClean="0"/>
            </a:br>
            <a:r>
              <a:rPr lang="es-MX" sz="2000" b="1" dirty="0"/>
              <a:t/>
            </a:r>
            <a:br>
              <a:rPr lang="es-MX" sz="2000" b="1" dirty="0"/>
            </a:br>
            <a:r>
              <a:rPr lang="es-MX" sz="2000" b="1" dirty="0" smtClean="0"/>
              <a:t> SINÓNIMOS,</a:t>
            </a:r>
            <a:br>
              <a:rPr lang="es-MX" sz="2000" b="1" dirty="0" smtClean="0"/>
            </a:br>
            <a:r>
              <a:rPr lang="es-MX" sz="2000" b="1" dirty="0"/>
              <a:t/>
            </a:r>
            <a:br>
              <a:rPr lang="es-MX" sz="2000" b="1" dirty="0"/>
            </a:br>
            <a:r>
              <a:rPr lang="es-MX" sz="2000" b="1" dirty="0" smtClean="0"/>
              <a:t>ANTÓNIMOS.</a:t>
            </a:r>
            <a:endParaRPr lang="es-MX" sz="20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94" y="2125013"/>
            <a:ext cx="7250806" cy="4262907"/>
          </a:xfrm>
        </p:spPr>
      </p:pic>
    </p:spTree>
    <p:extLst>
      <p:ext uri="{BB962C8B-B14F-4D97-AF65-F5344CB8AC3E}">
        <p14:creationId xmlns:p14="http://schemas.microsoft.com/office/powerpoint/2010/main" val="25596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TALLER</a:t>
            </a:r>
            <a:br>
              <a:rPr lang="es-MX" dirty="0" smtClean="0"/>
            </a:br>
            <a:r>
              <a:rPr lang="es-MX" dirty="0" smtClean="0"/>
              <a:t> COLGAR EN LA PLATAFORMA O ENVIAR AL E-MAIL:   </a:t>
            </a:r>
            <a:r>
              <a:rPr lang="es-MX" dirty="0" smtClean="0">
                <a:hlinkClick r:id="rId2"/>
              </a:rPr>
              <a:t>yeikonena@yahoo.es</a:t>
            </a:r>
            <a:r>
              <a:rPr lang="es-MX" dirty="0" smtClean="0"/>
              <a:t>   en hoja a mano: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dirty="0" smtClean="0"/>
              <a:t>1. Encuentra parejas de sinónimos a:</a:t>
            </a:r>
          </a:p>
          <a:p>
            <a:pPr>
              <a:buFontTx/>
              <a:buChar char="-"/>
            </a:pPr>
            <a:r>
              <a:rPr lang="es-MX" dirty="0" smtClean="0"/>
              <a:t>Alumbrar</a:t>
            </a:r>
          </a:p>
          <a:p>
            <a:pPr>
              <a:buFontTx/>
              <a:buChar char="-"/>
            </a:pPr>
            <a:r>
              <a:rPr lang="es-MX" dirty="0" smtClean="0"/>
              <a:t>Resplandor</a:t>
            </a:r>
          </a:p>
          <a:p>
            <a:pPr>
              <a:buFontTx/>
              <a:buChar char="-"/>
            </a:pPr>
            <a:r>
              <a:rPr lang="es-MX" dirty="0" smtClean="0"/>
              <a:t>Oscurecer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. 2. Escribe parejas de antónimos usando estos prefijos:</a:t>
            </a:r>
          </a:p>
          <a:p>
            <a:pPr marL="0" indent="0">
              <a:buNone/>
            </a:pPr>
            <a:r>
              <a:rPr lang="es-MX" dirty="0" smtClean="0"/>
              <a:t>A______________________ des_________________ ex____________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 smtClean="0"/>
              <a:t>. 3.  Anota antónimos de estas palabras:</a:t>
            </a:r>
          </a:p>
          <a:p>
            <a:pPr marL="0" indent="0">
              <a:buNone/>
            </a:pPr>
            <a:r>
              <a:rPr lang="es-MX" dirty="0" smtClean="0"/>
              <a:t>Dar:___________   cobrar:______________  enseñar_______________-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73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Identifica cuáles de estos sinónimos no pueden emplearse en esta oración. Táchalos.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55" y="2208011"/>
            <a:ext cx="3598863" cy="35988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56845" y="2536863"/>
            <a:ext cx="7482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El  agua cristalina _______________ al turista en Bocas del Toro.</a:t>
            </a:r>
            <a:endParaRPr lang="es-MX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329965" y="3837905"/>
            <a:ext cx="3322749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dirty="0" smtClean="0"/>
              <a:t>confunde </a:t>
            </a:r>
          </a:p>
          <a:p>
            <a:r>
              <a:rPr lang="es-MX" sz="2400" dirty="0" smtClean="0"/>
              <a:t>asombra</a:t>
            </a:r>
          </a:p>
          <a:p>
            <a:r>
              <a:rPr lang="es-MX" sz="2400" dirty="0" smtClean="0"/>
              <a:t>maravilla</a:t>
            </a:r>
          </a:p>
          <a:p>
            <a:r>
              <a:rPr lang="es-MX" sz="2400" dirty="0" smtClean="0"/>
              <a:t>turba</a:t>
            </a:r>
          </a:p>
          <a:p>
            <a:r>
              <a:rPr lang="es-MX" sz="2400" dirty="0" smtClean="0"/>
              <a:t>conmueve</a:t>
            </a:r>
          </a:p>
          <a:p>
            <a:r>
              <a:rPr lang="es-MX" sz="2400" dirty="0" smtClean="0"/>
              <a:t>sorprende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223280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97</TotalTime>
  <Words>223</Words>
  <Application>Microsoft Office PowerPoint</Application>
  <PresentationFormat>Panorámica</PresentationFormat>
  <Paragraphs>55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Arial</vt:lpstr>
      <vt:lpstr>Trebuchet MS</vt:lpstr>
      <vt:lpstr>Berlín</vt:lpstr>
      <vt:lpstr>CLASE VIRTUAL -SEMANA 3- OCTAVO GRANDO</vt:lpstr>
      <vt:lpstr>¿QUÉ SON LOS SINÓNIMOS?</vt:lpstr>
      <vt:lpstr>Imagina:</vt:lpstr>
      <vt:lpstr>¿ QUÉ SON LOS ANTÓNIMOS?</vt:lpstr>
      <vt:lpstr>FORMACIÓN DE ANTÓNIMOS</vt:lpstr>
      <vt:lpstr>Presentación de PowerPoint</vt:lpstr>
      <vt:lpstr>REPASAR Y DIFERENCIAR:   SINÓNIMOS,  ANTÓNIMOS.</vt:lpstr>
      <vt:lpstr>TALLER  COLGAR EN LA PLATAFORMA O ENVIAR AL E-MAIL:   yeikonena@yahoo.es   en hoja a mano:</vt:lpstr>
      <vt:lpstr>Identifica cuáles de estos sinónimos no pueden emplearse en esta oración. Táchalos.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 rivera</dc:creator>
  <cp:lastModifiedBy>michell rivera</cp:lastModifiedBy>
  <cp:revision>14</cp:revision>
  <dcterms:created xsi:type="dcterms:W3CDTF">2020-04-01T14:56:50Z</dcterms:created>
  <dcterms:modified xsi:type="dcterms:W3CDTF">2020-04-02T01:37:12Z</dcterms:modified>
</cp:coreProperties>
</file>