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6947" y="2368003"/>
            <a:ext cx="8361229" cy="2098226"/>
          </a:xfrm>
        </p:spPr>
        <p:txBody>
          <a:bodyPr/>
          <a:lstStyle/>
          <a:p>
            <a:r>
              <a:rPr lang="es-MX" dirty="0" smtClean="0"/>
              <a:t>Semana 4 </a:t>
            </a:r>
            <a:br>
              <a:rPr lang="es-MX" dirty="0" smtClean="0"/>
            </a:br>
            <a:r>
              <a:rPr lang="es-MX" dirty="0" smtClean="0"/>
              <a:t>séptimo grado</a:t>
            </a:r>
            <a:br>
              <a:rPr lang="es-MX" dirty="0" smtClean="0"/>
            </a:br>
            <a:r>
              <a:rPr lang="es-MX" dirty="0" smtClean="0"/>
              <a:t>clases virtuales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46960" y="4587344"/>
            <a:ext cx="6831673" cy="108623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Por : Profesora Yenis Rivera S.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70" y="0"/>
            <a:ext cx="6053071" cy="1119372"/>
          </a:xfrm>
          <a:prstGeom prst="rect">
            <a:avLst/>
          </a:prstGeom>
        </p:spPr>
      </p:pic>
      <p:pic>
        <p:nvPicPr>
          <p:cNvPr id="5" name="7 seman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595" y="6099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28223"/>
            <a:ext cx="9601200" cy="6922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EXTRANJERISMOS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474631"/>
            <a:ext cx="6484513" cy="16162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¿QUÉ SON LOS EXTRANJERISMOS?</a:t>
            </a:r>
          </a:p>
          <a:p>
            <a:endParaRPr lang="es-MX" dirty="0"/>
          </a:p>
          <a:p>
            <a:r>
              <a:rPr lang="es-MX" dirty="0" smtClean="0"/>
              <a:t>SON PALABRAS O EXPRESIONES MAL EMPLEADAS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194480" y="3996744"/>
            <a:ext cx="6484513" cy="232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¿EN QUÉ CONSISTEN?</a:t>
            </a:r>
          </a:p>
          <a:p>
            <a:endParaRPr lang="es-MX" dirty="0" smtClean="0"/>
          </a:p>
          <a:p>
            <a:r>
              <a:rPr lang="es-MX" dirty="0" smtClean="0"/>
              <a:t>CONSISTEN EN USAR PALABRAS, FRASES O GIROS EXTRANJEROS QUE CONSERVAN LA ORTOGRAFÍA ORIGINAL Y SE PRONUNCIAN IMITANDO LA LENGUA DE PROCEDENCIA.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175" y="312312"/>
            <a:ext cx="96012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¿QUÉ NOMBRE RECIBEN LOS EXTRANJERISMOS?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RECIBEN DIFERENTES NOMBRES, NOMBRES SEGÚN LA LENGUA ORIGINARIA: </a:t>
            </a:r>
          </a:p>
          <a:p>
            <a:endParaRPr lang="es-MX" dirty="0"/>
          </a:p>
          <a:p>
            <a:r>
              <a:rPr lang="es-MX" dirty="0" smtClean="0"/>
              <a:t>ANGLICISMOS DEL INGLÉS</a:t>
            </a:r>
          </a:p>
          <a:p>
            <a:r>
              <a:rPr lang="es-MX" dirty="0" smtClean="0"/>
              <a:t>GALICISMOS DEL FRANCÉS</a:t>
            </a:r>
          </a:p>
          <a:p>
            <a:r>
              <a:rPr lang="es-MX" dirty="0" smtClean="0"/>
              <a:t>GERMANISMOS DEL ALEMÁN</a:t>
            </a:r>
          </a:p>
          <a:p>
            <a:r>
              <a:rPr lang="es-MX" dirty="0" smtClean="0"/>
              <a:t>EN TANTO NO SEAN ACEPTADOS POR LA REAL ACADEMIA ESPAÑOLA, DEBE EVITARSE SU USO.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40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42570"/>
              </p:ext>
            </p:extLst>
          </p:nvPr>
        </p:nvGraphicFramePr>
        <p:xfrm>
          <a:off x="2096395" y="1505277"/>
          <a:ext cx="8128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SÍ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Locker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Casillero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Shock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Trauma, traumatismo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Slides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Transparencias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Souvenir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Recuerdos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T-</a:t>
                      </a:r>
                      <a:r>
                        <a:rPr lang="es-MX" dirty="0" err="1" smtClean="0"/>
                        <a:t>shirt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Camiseta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smtClean="0"/>
                        <a:t>Aficonado, admirador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Look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Aspecto, apariencia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Sport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Deportivo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Keyboard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Teclado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Casting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Prueba de reparto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Breaker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Interruptor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fashion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s-MX" dirty="0" smtClean="0"/>
                        <a:t>A  la moda.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95879" y="156944"/>
            <a:ext cx="1052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EXTRANJERISMOS- USO CORRECTO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2282" y="1077103"/>
            <a:ext cx="9491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del tema  semana 4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939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9685" y="438686"/>
            <a:ext cx="10364451" cy="1596177"/>
          </a:xfrm>
        </p:spPr>
        <p:txBody>
          <a:bodyPr>
            <a:no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Escribe un vocablo en español que reemplace estos extranjerismos: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spray	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set	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show	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-scout  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pancake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parking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match		____________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En revistas, periódicos que tengas encasa, lista siete extranjerismos que no estén en las diapositivas y anota las correcciones.</a:t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9686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08662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4. Segunda actividad: </a:t>
            </a:r>
            <a:r>
              <a:rPr lang="es-MX" smtClean="0"/>
              <a:t>leer Las </a:t>
            </a:r>
            <a:r>
              <a:rPr lang="es-MX" dirty="0" smtClean="0"/>
              <a:t>comadres-Leyendas panameñas de Sergio González Ruíz. Resumen y análisis ilustrado dibujo propio.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5893" y="1899633"/>
            <a:ext cx="9601200" cy="1693573"/>
          </a:xfrm>
        </p:spPr>
        <p:txBody>
          <a:bodyPr/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sábado mi madre fue al babyshower de mi tía; papá quiso quedarse en casa y ver el partido de football, y yo decidí ir al mall con mis amigas y aprovechar un sale de t-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en JPC. A la hora del lunch, pasamos al restaurant donde me comí un riquísimo cheesecake.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11121" y="18137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3. Corrige el texto. Reescríbelo en el espacio señalado.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481070"/>
            <a:ext cx="85000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1905000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55</TotalTime>
  <Words>239</Words>
  <Application>Microsoft Office PowerPoint</Application>
  <PresentationFormat>Panorámica</PresentationFormat>
  <Paragraphs>48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Wingdings</vt:lpstr>
      <vt:lpstr>Crop</vt:lpstr>
      <vt:lpstr>Semana 4  séptimo grado clases virtuales</vt:lpstr>
      <vt:lpstr>EXTRANJERISMOS</vt:lpstr>
      <vt:lpstr>¿QUÉ NOMBRE RECIBEN LOS EXTRANJERISMOS?</vt:lpstr>
      <vt:lpstr>Presentación de PowerPoint</vt:lpstr>
      <vt:lpstr>Presentación de PowerPoint</vt:lpstr>
      <vt:lpstr>1. Escribe un vocablo en español que reemplace estos extranjerismos: - spray  ____________ - set  ____________ - show  ____________ - boy-scout  ____________ - pancake ____________ - parking ____________ - match  ____________  2. En revistas, periódicos que tengas encasa, lista siete extranjerismos que no estén en las diapositivas y anota las correcciones.    </vt:lpstr>
      <vt:lpstr>4. Segunda actividad: leer Las comadres-Leyendas panameñas de Sergio González Ruíz. Resumen y análisis ilustrado dibujo propio.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  séptimo grado clases virtuales</dc:title>
  <dc:creator>michell rivera</dc:creator>
  <cp:lastModifiedBy>michell rivera</cp:lastModifiedBy>
  <cp:revision>14</cp:revision>
  <dcterms:created xsi:type="dcterms:W3CDTF">2020-04-05T03:37:48Z</dcterms:created>
  <dcterms:modified xsi:type="dcterms:W3CDTF">2020-04-06T19:17:03Z</dcterms:modified>
</cp:coreProperties>
</file>