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76424" y="116115"/>
            <a:ext cx="8791575" cy="2322286"/>
          </a:xfrm>
        </p:spPr>
        <p:txBody>
          <a:bodyPr/>
          <a:lstStyle/>
          <a:p>
            <a:r>
              <a:rPr lang="es-PA" dirty="0" smtClean="0"/>
              <a:t>                ACADEMIA       INTERNACIONAL SANTA FE</a:t>
            </a:r>
            <a:endParaRPr lang="es-PA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76424" y="2438401"/>
            <a:ext cx="8791575" cy="3657599"/>
          </a:xfrm>
        </p:spPr>
        <p:txBody>
          <a:bodyPr/>
          <a:lstStyle/>
          <a:p>
            <a:pPr algn="ctr"/>
            <a:r>
              <a:rPr lang="es-PA" dirty="0" smtClean="0"/>
              <a:t>SECOND GRADE CLASS</a:t>
            </a:r>
          </a:p>
          <a:p>
            <a:pPr algn="ctr"/>
            <a:r>
              <a:rPr lang="es-PA" dirty="0" smtClean="0"/>
              <a:t>TEACHER : YINELA RIVERA</a:t>
            </a:r>
          </a:p>
          <a:p>
            <a:pPr algn="ctr"/>
            <a:r>
              <a:rPr lang="es-PA" dirty="0" smtClean="0"/>
              <a:t>TOPIC: </a:t>
            </a:r>
            <a:r>
              <a:rPr lang="es-PA" dirty="0" err="1" smtClean="0"/>
              <a:t>demostrative</a:t>
            </a:r>
            <a:r>
              <a:rPr lang="es-PA" dirty="0" smtClean="0"/>
              <a:t> </a:t>
            </a:r>
            <a:r>
              <a:rPr lang="es-PA" dirty="0" err="1" smtClean="0"/>
              <a:t>adjectives</a:t>
            </a:r>
            <a:endParaRPr lang="es-PA" dirty="0" smtClean="0"/>
          </a:p>
          <a:p>
            <a:pPr algn="ctr"/>
            <a:endParaRPr lang="es-PA" dirty="0" smtClean="0"/>
          </a:p>
          <a:p>
            <a:pPr algn="ctr"/>
            <a:r>
              <a:rPr lang="es-PA" dirty="0" smtClean="0"/>
              <a:t>WEEK 3</a:t>
            </a:r>
            <a:endParaRPr lang="es-PA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189" y="255452"/>
            <a:ext cx="1832610" cy="14630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2210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A" dirty="0" err="1" smtClean="0"/>
              <a:t>pray</a:t>
            </a:r>
            <a:endParaRPr lang="es-PA" dirty="0"/>
          </a:p>
        </p:txBody>
      </p:sp>
      <p:pic>
        <p:nvPicPr>
          <p:cNvPr id="4" name="Picture 2" descr="Biblia niños dibujos casas - Imagui (com imagens) | Oração da ...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746" y="2249488"/>
            <a:ext cx="4521334" cy="3541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9032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A" dirty="0" err="1" smtClean="0"/>
              <a:t>Demostrative</a:t>
            </a:r>
            <a:r>
              <a:rPr lang="es-PA" dirty="0" smtClean="0"/>
              <a:t> </a:t>
            </a:r>
            <a:r>
              <a:rPr lang="es-PA" dirty="0" err="1" smtClean="0"/>
              <a:t>adjectives</a:t>
            </a:r>
            <a:endParaRPr lang="es-PA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PA" dirty="0" smtClean="0"/>
              <a:t>THIS           ESTE		</a:t>
            </a:r>
            <a:r>
              <a:rPr lang="es-PA" dirty="0" smtClean="0">
                <a:solidFill>
                  <a:srgbClr val="FF0000"/>
                </a:solidFill>
              </a:rPr>
              <a:t>THIS</a:t>
            </a:r>
            <a:r>
              <a:rPr lang="es-PA" dirty="0" smtClean="0"/>
              <a:t> IS MY HAT.</a:t>
            </a:r>
          </a:p>
          <a:p>
            <a:pPr marL="0" indent="0">
              <a:buNone/>
            </a:pPr>
            <a:r>
              <a:rPr lang="es-PA" dirty="0" smtClean="0"/>
              <a:t>THAT		 ESE                THAT IS MY JACKET.</a:t>
            </a:r>
          </a:p>
          <a:p>
            <a:pPr marL="0" indent="0">
              <a:buNone/>
            </a:pPr>
            <a:endParaRPr lang="es-PA" dirty="0"/>
          </a:p>
          <a:p>
            <a:pPr marL="0" indent="0">
              <a:buNone/>
            </a:pPr>
            <a:r>
              <a:rPr lang="es-PA" dirty="0" smtClean="0"/>
              <a:t>THESE	      ESTOS		</a:t>
            </a:r>
            <a:r>
              <a:rPr lang="es-PA" dirty="0" smtClean="0">
                <a:solidFill>
                  <a:srgbClr val="FF0000"/>
                </a:solidFill>
              </a:rPr>
              <a:t>THESE</a:t>
            </a:r>
            <a:r>
              <a:rPr lang="es-PA" dirty="0" smtClean="0"/>
              <a:t> ARE MY BOOTS.</a:t>
            </a:r>
          </a:p>
          <a:p>
            <a:pPr marL="0" indent="0">
              <a:buNone/>
            </a:pPr>
            <a:r>
              <a:rPr lang="es-PA" dirty="0" smtClean="0"/>
              <a:t>THOSE		 ESOS             </a:t>
            </a:r>
            <a:r>
              <a:rPr lang="es-PA" dirty="0" smtClean="0">
                <a:solidFill>
                  <a:srgbClr val="FF0000"/>
                </a:solidFill>
              </a:rPr>
              <a:t>THOSE</a:t>
            </a:r>
            <a:r>
              <a:rPr lang="es-PA" dirty="0" smtClean="0"/>
              <a:t> ARE MY SUNGLASSES.</a:t>
            </a:r>
            <a:endParaRPr lang="es-PA" dirty="0"/>
          </a:p>
        </p:txBody>
      </p:sp>
      <p:cxnSp>
        <p:nvCxnSpPr>
          <p:cNvPr id="5" name="Conector recto de flecha 4"/>
          <p:cNvCxnSpPr/>
          <p:nvPr/>
        </p:nvCxnSpPr>
        <p:spPr>
          <a:xfrm>
            <a:off x="1959429" y="2508069"/>
            <a:ext cx="548640" cy="130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 flipV="1">
            <a:off x="1959429" y="3174274"/>
            <a:ext cx="114953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>
            <a:off x="2076994" y="4193177"/>
            <a:ext cx="4310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/>
          <p:nvPr/>
        </p:nvCxnSpPr>
        <p:spPr>
          <a:xfrm>
            <a:off x="2194560" y="4767943"/>
            <a:ext cx="914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268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A" dirty="0" smtClean="0"/>
              <a:t>STUDENTS BOOK CLASS</a:t>
            </a:r>
            <a:endParaRPr lang="es-PA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 smtClean="0"/>
              <a:t>PAGE 7 AND 8</a:t>
            </a:r>
          </a:p>
          <a:p>
            <a:r>
              <a:rPr lang="es-PA" dirty="0" smtClean="0"/>
              <a:t>PAGE 15</a:t>
            </a:r>
          </a:p>
          <a:p>
            <a:endParaRPr lang="es-PA" dirty="0"/>
          </a:p>
          <a:p>
            <a:r>
              <a:rPr lang="es-PA" dirty="0" smtClean="0"/>
              <a:t>WORKBOOK 6 AND 7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329601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 smtClean="0"/>
              <a:t>HOMEWORK</a:t>
            </a:r>
          </a:p>
          <a:p>
            <a:endParaRPr lang="es-PA" dirty="0"/>
          </a:p>
          <a:p>
            <a:r>
              <a:rPr lang="es-PA" dirty="0" smtClean="0"/>
              <a:t>TRABAJAR EN LOS </a:t>
            </a:r>
            <a:r>
              <a:rPr lang="es-PA" dirty="0" smtClean="0"/>
              <a:t>PICTORAMAS </a:t>
            </a:r>
            <a:r>
              <a:rPr lang="es-PA" dirty="0" smtClean="0"/>
              <a:t>DE LA UNIDAD </a:t>
            </a:r>
            <a:r>
              <a:rPr lang="es-PA" dirty="0" smtClean="0"/>
              <a:t>1. </a:t>
            </a:r>
            <a:r>
              <a:rPr lang="es-PA" smtClean="0"/>
              <a:t>LLENAR LOS ESPACIOS.</a:t>
            </a:r>
            <a:endParaRPr lang="es-PA" dirty="0" smtClean="0"/>
          </a:p>
          <a:p>
            <a:r>
              <a:rPr lang="es-PA" dirty="0" smtClean="0"/>
              <a:t>MANUALIDAD DE LA UNID </a:t>
            </a:r>
            <a:r>
              <a:rPr lang="es-PA" dirty="0" smtClean="0"/>
              <a:t>1 COOL CRAFTS PAGINA 151</a:t>
            </a:r>
            <a:endParaRPr lang="es-PA" dirty="0" smtClean="0"/>
          </a:p>
          <a:p>
            <a:r>
              <a:rPr lang="es-PA" dirty="0" smtClean="0"/>
              <a:t>PRUEBA DE LA ROPA Y LOS ADJETIVOS DEMOSTRATIVOS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234647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A" dirty="0" smtClean="0"/>
              <a:t>THANK YOU</a:t>
            </a:r>
            <a:r>
              <a:rPr lang="es-PA" dirty="0"/>
              <a:t/>
            </a:r>
            <a:br>
              <a:rPr lang="es-PA" dirty="0"/>
            </a:br>
            <a:r>
              <a:rPr lang="es-PA" dirty="0" smtClean="0"/>
              <a:t>SEE YOU NEXT CLASS.     STAY AT HOME</a:t>
            </a:r>
            <a:endParaRPr lang="es-PA" dirty="0"/>
          </a:p>
        </p:txBody>
      </p:sp>
      <p:pic>
        <p:nvPicPr>
          <p:cNvPr id="4" name="Picture 18" descr="Los 6 mejores dibujos animados educativos para tus hijo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225" y="2249488"/>
            <a:ext cx="6296376" cy="3120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484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629</TotalTime>
  <Words>69</Words>
  <Application>Microsoft Office PowerPoint</Application>
  <PresentationFormat>Panorámica</PresentationFormat>
  <Paragraphs>24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Tw Cen MT</vt:lpstr>
      <vt:lpstr>Circuito</vt:lpstr>
      <vt:lpstr>                ACADEMIA       INTERNACIONAL SANTA FE</vt:lpstr>
      <vt:lpstr>pray</vt:lpstr>
      <vt:lpstr>Demostrative adjectives</vt:lpstr>
      <vt:lpstr>STUDENTS BOOK CLASS</vt:lpstr>
      <vt:lpstr>Presentación de PowerPoint</vt:lpstr>
      <vt:lpstr>THANK YOU SEE YOU NEXT CLASS.     STAY AT HOME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ACADEMIA       INTERNACIONAL SANTA FE</dc:title>
  <dc:creator>Ginela</dc:creator>
  <cp:lastModifiedBy>admin</cp:lastModifiedBy>
  <cp:revision>11</cp:revision>
  <dcterms:created xsi:type="dcterms:W3CDTF">2020-05-22T14:59:11Z</dcterms:created>
  <dcterms:modified xsi:type="dcterms:W3CDTF">2020-06-09T14:50:05Z</dcterms:modified>
</cp:coreProperties>
</file>