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116115"/>
            <a:ext cx="8791575" cy="2322286"/>
          </a:xfrm>
        </p:spPr>
        <p:txBody>
          <a:bodyPr/>
          <a:lstStyle/>
          <a:p>
            <a:r>
              <a:rPr lang="es-PA" dirty="0" smtClean="0"/>
              <a:t>                ACADEMIA       INTERNACIONAL SANTA FE</a:t>
            </a:r>
            <a:endParaRPr lang="es-PA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2438401"/>
            <a:ext cx="8791575" cy="3657599"/>
          </a:xfrm>
        </p:spPr>
        <p:txBody>
          <a:bodyPr/>
          <a:lstStyle/>
          <a:p>
            <a:pPr algn="ctr"/>
            <a:r>
              <a:rPr lang="es-PA" dirty="0" smtClean="0"/>
              <a:t>SECOND GRADE CLASS</a:t>
            </a:r>
          </a:p>
          <a:p>
            <a:pPr algn="ctr"/>
            <a:r>
              <a:rPr lang="es-PA" dirty="0" smtClean="0"/>
              <a:t>TEACHER : YINELA RIVERA</a:t>
            </a:r>
          </a:p>
          <a:p>
            <a:pPr algn="ctr"/>
            <a:r>
              <a:rPr lang="es-PA" dirty="0" smtClean="0"/>
              <a:t>TOPIC: </a:t>
            </a:r>
            <a:r>
              <a:rPr lang="es-PA" dirty="0" err="1" smtClean="0"/>
              <a:t>the</a:t>
            </a:r>
            <a:r>
              <a:rPr lang="es-PA" dirty="0" smtClean="0"/>
              <a:t> </a:t>
            </a:r>
            <a:r>
              <a:rPr lang="es-PA" dirty="0" err="1" smtClean="0"/>
              <a:t>clothes</a:t>
            </a:r>
            <a:endParaRPr lang="es-PA" dirty="0" smtClean="0"/>
          </a:p>
          <a:p>
            <a:pPr algn="ctr"/>
            <a:endParaRPr lang="es-PA" dirty="0" smtClean="0"/>
          </a:p>
          <a:p>
            <a:pPr algn="ctr"/>
            <a:r>
              <a:rPr lang="es-PA" dirty="0" smtClean="0"/>
              <a:t>WEEK 1</a:t>
            </a:r>
            <a:endParaRPr lang="es-PA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89" y="255452"/>
            <a:ext cx="1832610" cy="146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21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THANK YOU</a:t>
            </a:r>
            <a:r>
              <a:rPr lang="es-PA" dirty="0"/>
              <a:t/>
            </a:r>
            <a:br>
              <a:rPr lang="es-PA" dirty="0"/>
            </a:br>
            <a:r>
              <a:rPr lang="es-PA" dirty="0" smtClean="0"/>
              <a:t>SEE YOU NEXT CLASS.     STAY AT HOME</a:t>
            </a:r>
            <a:endParaRPr lang="es-PA" dirty="0"/>
          </a:p>
        </p:txBody>
      </p:sp>
      <p:pic>
        <p:nvPicPr>
          <p:cNvPr id="4" name="Picture 18" descr="Los 6 mejores dibujos animados educativos para tus hij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25" y="2249488"/>
            <a:ext cx="6296376" cy="31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err="1" smtClean="0"/>
              <a:t>pray</a:t>
            </a:r>
            <a:endParaRPr lang="es-PA" dirty="0"/>
          </a:p>
        </p:txBody>
      </p:sp>
      <p:pic>
        <p:nvPicPr>
          <p:cNvPr id="4" name="Picture 2" descr="Biblia niños dibujos casas - Imagui (com imagens) | Oração da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46" y="2249488"/>
            <a:ext cx="4521334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err="1" smtClean="0"/>
              <a:t>Good</a:t>
            </a:r>
            <a:r>
              <a:rPr lang="es-PA" dirty="0" smtClean="0"/>
              <a:t> </a:t>
            </a:r>
            <a:r>
              <a:rPr lang="es-PA" dirty="0" err="1" smtClean="0"/>
              <a:t>morning</a:t>
            </a:r>
            <a:endParaRPr lang="es-PA" dirty="0"/>
          </a:p>
        </p:txBody>
      </p:sp>
      <p:pic>
        <p:nvPicPr>
          <p:cNvPr id="4" name="Cancion good morning para niños + letr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3434" y="2249488"/>
            <a:ext cx="4741958" cy="3541712"/>
          </a:xfrm>
        </p:spPr>
      </p:pic>
    </p:spTree>
    <p:extLst>
      <p:ext uri="{BB962C8B-B14F-4D97-AF65-F5344CB8AC3E}">
        <p14:creationId xmlns:p14="http://schemas.microsoft.com/office/powerpoint/2010/main" val="8626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err="1" smtClean="0"/>
              <a:t>The</a:t>
            </a:r>
            <a:r>
              <a:rPr lang="es-PA" dirty="0" smtClean="0"/>
              <a:t> </a:t>
            </a:r>
            <a:r>
              <a:rPr lang="es-PA" dirty="0" err="1" smtClean="0"/>
              <a:t>clothes</a:t>
            </a:r>
            <a:endParaRPr lang="es-PA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543" y="1760833"/>
            <a:ext cx="8084457" cy="47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829" y="1602595"/>
            <a:ext cx="9153883" cy="51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31311"/>
          </a:xfrm>
        </p:spPr>
        <p:txBody>
          <a:bodyPr/>
          <a:lstStyle/>
          <a:p>
            <a:pPr algn="ctr"/>
            <a:r>
              <a:rPr lang="es-PA" dirty="0" err="1" smtClean="0"/>
              <a:t>Student</a:t>
            </a:r>
            <a:r>
              <a:rPr lang="es-PA" dirty="0" smtClean="0"/>
              <a:t> </a:t>
            </a:r>
            <a:r>
              <a:rPr lang="es-PA" dirty="0" err="1" smtClean="0"/>
              <a:t>book</a:t>
            </a:r>
            <a:endParaRPr lang="es-PA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99772" y="1305625"/>
            <a:ext cx="8723086" cy="4791595"/>
          </a:xfrm>
          <a:prstGeom prst="rect">
            <a:avLst/>
          </a:prstGeom>
        </p:spPr>
      </p:pic>
      <p:pic>
        <p:nvPicPr>
          <p:cNvPr id="5" name="20200522_190359_Normal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0361" y="2103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2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2008569"/>
          </a:xfrm>
        </p:spPr>
        <p:txBody>
          <a:bodyPr/>
          <a:lstStyle/>
          <a:p>
            <a:pPr algn="ctr"/>
            <a:r>
              <a:rPr lang="es-PA" dirty="0" smtClean="0"/>
              <a:t> </a:t>
            </a:r>
            <a:r>
              <a:rPr lang="es-PA" dirty="0" err="1" smtClean="0"/>
              <a:t>Homework</a:t>
            </a: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desarrollar en libro </a:t>
            </a:r>
            <a:r>
              <a:rPr lang="es-PA" dirty="0" err="1" smtClean="0"/>
              <a:t>workbook</a:t>
            </a:r>
            <a:r>
              <a:rPr lang="es-PA" dirty="0" smtClean="0"/>
              <a:t> página 4</a:t>
            </a:r>
            <a:endParaRPr lang="es-PA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1885" y="3052465"/>
            <a:ext cx="7640183" cy="35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66739"/>
          </a:xfrm>
        </p:spPr>
        <p:txBody>
          <a:bodyPr/>
          <a:lstStyle/>
          <a:p>
            <a:pPr algn="ctr"/>
            <a:r>
              <a:rPr lang="es-PA" dirty="0" err="1" smtClean="0"/>
              <a:t>homework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596571"/>
            <a:ext cx="9905999" cy="4194630"/>
          </a:xfrm>
        </p:spPr>
        <p:txBody>
          <a:bodyPr/>
          <a:lstStyle/>
          <a:p>
            <a:r>
              <a:rPr lang="es-PA" b="1" dirty="0" smtClean="0">
                <a:solidFill>
                  <a:schemeClr val="bg1"/>
                </a:solidFill>
              </a:rPr>
              <a:t> COPIAR LAS PALABRAS DEL VOCABULARIO  DADO CON SU SIGNIFICADO EN ESPAÑOL  Y DIBUJAR </a:t>
            </a:r>
            <a:r>
              <a:rPr lang="es-PA" b="1" dirty="0" smtClean="0">
                <a:solidFill>
                  <a:schemeClr val="bg1"/>
                </a:solidFill>
              </a:rPr>
              <a:t>O PEGAR FIGURAS EN EL CUADERNO CON LOS DIFERENTES TIPOS DE ROPA.</a:t>
            </a:r>
          </a:p>
          <a:p>
            <a:r>
              <a:rPr lang="es-PA" b="1" dirty="0" smtClean="0">
                <a:solidFill>
                  <a:schemeClr val="bg1"/>
                </a:solidFill>
              </a:rPr>
              <a:t>VESTIRSE PARA LA SIGUIENTE CLASE CON EL TIPO DE ROPA FAVORITA Y HACER UNA PRESENTACIÓN PARA DESCRIBIR CADA PIEZA DE ROPA QUE LLEVA PUESTA. SERÁ EVALUADA</a:t>
            </a:r>
            <a:r>
              <a:rPr lang="es-PA" dirty="0" smtClean="0"/>
              <a:t>. </a:t>
            </a:r>
            <a:endParaRPr lang="es-PA" dirty="0"/>
          </a:p>
          <a:p>
            <a:r>
              <a:rPr lang="es-PA" dirty="0" smtClean="0"/>
              <a:t>CRITERIOS A EVALUAR: SALUDO, TIPOS DE ROPA USADAS, PRONUNCIACIÓN CORRECTA.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5305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b="1" dirty="0" smtClean="0">
                <a:solidFill>
                  <a:schemeClr val="bg1"/>
                </a:solidFill>
              </a:rPr>
              <a:t>HOMEWORK </a:t>
            </a:r>
            <a:br>
              <a:rPr lang="es-PA" b="1" dirty="0" smtClean="0">
                <a:solidFill>
                  <a:schemeClr val="bg1"/>
                </a:solidFill>
              </a:rPr>
            </a:br>
            <a:r>
              <a:rPr lang="es-PA" b="1" dirty="0" smtClean="0">
                <a:solidFill>
                  <a:schemeClr val="bg1"/>
                </a:solidFill>
              </a:rPr>
              <a:t>ELABORAR UNA MANUALIDAD CON MATERIAL QUE TENGA EN CASA USANDO </a:t>
            </a:r>
            <a:r>
              <a:rPr lang="es-PA" b="1" smtClean="0">
                <a:solidFill>
                  <a:schemeClr val="bg1"/>
                </a:solidFill>
              </a:rPr>
              <a:t>LA IMAGEN </a:t>
            </a:r>
            <a:r>
              <a:rPr lang="es-PA" b="1" dirty="0" smtClean="0">
                <a:solidFill>
                  <a:schemeClr val="bg1"/>
                </a:solidFill>
              </a:rPr>
              <a:t>DE MUESTRA. Y GRABAR UN VIDEO DEL NIÑ@ CONSTRUYENDO SU MANUALIDAD Y ENVIAR A LA TEACHER.</a:t>
            </a:r>
            <a:endParaRPr lang="es-PA" b="1" dirty="0">
              <a:solidFill>
                <a:schemeClr val="bg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40" t="23364" r="33616" b="6968"/>
          <a:stretch/>
        </p:blipFill>
        <p:spPr>
          <a:xfrm>
            <a:off x="2661783" y="2641602"/>
            <a:ext cx="6865257" cy="364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557</TotalTime>
  <Words>100</Words>
  <Application>Microsoft Office PowerPoint</Application>
  <PresentationFormat>Panorámica</PresentationFormat>
  <Paragraphs>17</Paragraphs>
  <Slides>10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Circuito</vt:lpstr>
      <vt:lpstr>                ACADEMIA       INTERNACIONAL SANTA FE</vt:lpstr>
      <vt:lpstr>pray</vt:lpstr>
      <vt:lpstr>Good morning</vt:lpstr>
      <vt:lpstr>The clothes</vt:lpstr>
      <vt:lpstr>Presentación de PowerPoint</vt:lpstr>
      <vt:lpstr>Student book</vt:lpstr>
      <vt:lpstr> Homework desarrollar en libro workbook página 4</vt:lpstr>
      <vt:lpstr>homework</vt:lpstr>
      <vt:lpstr>HOMEWORK  ELABORAR UNA MANUALIDAD CON MATERIAL QUE TENGA EN CASA USANDO LA IMAGEN DE MUESTRA. Y GRABAR UN VIDEO DEL NIÑ@ CONSTRUYENDO SU MANUALIDAD Y ENVIAR A LA TEACHER.</vt:lpstr>
      <vt:lpstr>THANK YOU SEE YOU NEXT CLASS.     STAY AT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ACADEMIA       INTERNACIONAL SANTA FE</dc:title>
  <dc:creator>Ginela</dc:creator>
  <cp:lastModifiedBy>Ginela</cp:lastModifiedBy>
  <cp:revision>8</cp:revision>
  <dcterms:created xsi:type="dcterms:W3CDTF">2020-05-22T14:59:11Z</dcterms:created>
  <dcterms:modified xsi:type="dcterms:W3CDTF">2020-05-24T20:13:46Z</dcterms:modified>
</cp:coreProperties>
</file>