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7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04686" y="986971"/>
            <a:ext cx="9236302" cy="2823027"/>
          </a:xfrm>
        </p:spPr>
        <p:txBody>
          <a:bodyPr/>
          <a:lstStyle/>
          <a:p>
            <a:r>
              <a:rPr lang="es-PA" dirty="0" smtClean="0"/>
              <a:t>Academia internacional santa fe</a:t>
            </a:r>
            <a:endParaRPr lang="es-PA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035629"/>
          </a:xfrm>
        </p:spPr>
        <p:txBody>
          <a:bodyPr>
            <a:normAutofit lnSpcReduction="10000"/>
          </a:bodyPr>
          <a:lstStyle/>
          <a:p>
            <a:r>
              <a:rPr lang="es-PA" dirty="0" err="1" smtClean="0">
                <a:solidFill>
                  <a:schemeClr val="tx1"/>
                </a:solidFill>
              </a:rPr>
              <a:t>Fourth</a:t>
            </a:r>
            <a:r>
              <a:rPr lang="es-PA" dirty="0" smtClean="0">
                <a:solidFill>
                  <a:schemeClr val="tx1"/>
                </a:solidFill>
              </a:rPr>
              <a:t> grade</a:t>
            </a:r>
          </a:p>
          <a:p>
            <a:r>
              <a:rPr lang="es-PA" dirty="0" err="1" smtClean="0">
                <a:solidFill>
                  <a:schemeClr val="tx1"/>
                </a:solidFill>
              </a:rPr>
              <a:t>Topic</a:t>
            </a:r>
            <a:r>
              <a:rPr lang="es-PA" dirty="0" smtClean="0">
                <a:solidFill>
                  <a:schemeClr val="tx1"/>
                </a:solidFill>
              </a:rPr>
              <a:t>:  </a:t>
            </a:r>
            <a:r>
              <a:rPr lang="es-PA" dirty="0" err="1" smtClean="0">
                <a:solidFill>
                  <a:schemeClr val="tx1"/>
                </a:solidFill>
              </a:rPr>
              <a:t>sports</a:t>
            </a:r>
            <a:r>
              <a:rPr lang="es-PA" dirty="0" smtClean="0">
                <a:solidFill>
                  <a:schemeClr val="tx1"/>
                </a:solidFill>
              </a:rPr>
              <a:t> </a:t>
            </a:r>
            <a:r>
              <a:rPr lang="es-PA" dirty="0" err="1" smtClean="0">
                <a:solidFill>
                  <a:schemeClr val="tx1"/>
                </a:solidFill>
              </a:rPr>
              <a:t>stuff</a:t>
            </a:r>
            <a:endParaRPr lang="es-PA" dirty="0" smtClean="0">
              <a:solidFill>
                <a:schemeClr val="tx1"/>
              </a:solidFill>
            </a:endParaRPr>
          </a:p>
          <a:p>
            <a:r>
              <a:rPr lang="es-PA" dirty="0" err="1" smtClean="0">
                <a:solidFill>
                  <a:schemeClr val="tx1"/>
                </a:solidFill>
              </a:rPr>
              <a:t>Teacher</a:t>
            </a:r>
            <a:r>
              <a:rPr lang="es-PA" dirty="0" smtClean="0">
                <a:solidFill>
                  <a:schemeClr val="tx1"/>
                </a:solidFill>
              </a:rPr>
              <a:t> </a:t>
            </a:r>
            <a:r>
              <a:rPr lang="es-PA" dirty="0" err="1" smtClean="0">
                <a:solidFill>
                  <a:schemeClr val="tx1"/>
                </a:solidFill>
              </a:rPr>
              <a:t>yinela</a:t>
            </a:r>
            <a:r>
              <a:rPr lang="es-PA" dirty="0" smtClean="0">
                <a:solidFill>
                  <a:schemeClr val="tx1"/>
                </a:solidFill>
              </a:rPr>
              <a:t> rivera</a:t>
            </a:r>
          </a:p>
          <a:p>
            <a:r>
              <a:rPr lang="es-PA" dirty="0" err="1" smtClean="0">
                <a:solidFill>
                  <a:schemeClr val="tx1"/>
                </a:solidFill>
              </a:rPr>
              <a:t>Week</a:t>
            </a:r>
            <a:r>
              <a:rPr lang="es-PA" dirty="0" smtClean="0">
                <a:solidFill>
                  <a:schemeClr val="tx1"/>
                </a:solidFill>
              </a:rPr>
              <a:t> 1</a:t>
            </a:r>
          </a:p>
          <a:p>
            <a:endParaRPr lang="es-PA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504" y="1092351"/>
            <a:ext cx="1832610" cy="146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8579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pray</a:t>
            </a:r>
            <a:endParaRPr lang="es-PA" dirty="0"/>
          </a:p>
        </p:txBody>
      </p:sp>
      <p:pic>
        <p:nvPicPr>
          <p:cNvPr id="4" name="Picture 2" descr="Biblia niños dibujos casas - Imagui (com imagens) | Oração da ...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17" y="2366963"/>
            <a:ext cx="4371366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87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2" name="chimes.wav"/>
          </p:stSnd>
        </p:sndAc>
      </p:transition>
    </mc:Choice>
    <mc:Fallback xmlns="">
      <p:transition spd="slow"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Sports</a:t>
            </a:r>
            <a:r>
              <a:rPr lang="es-PA" dirty="0" smtClean="0"/>
              <a:t> </a:t>
            </a:r>
            <a:r>
              <a:rPr lang="es-PA" dirty="0" err="1" smtClean="0"/>
              <a:t>stuff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6398" t="16074"/>
          <a:stretch/>
        </p:blipFill>
        <p:spPr>
          <a:xfrm>
            <a:off x="1814287" y="1568995"/>
            <a:ext cx="9332684" cy="518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8791" t="27200" r="7482" b="19467"/>
          <a:stretch/>
        </p:blipFill>
        <p:spPr>
          <a:xfrm>
            <a:off x="2162629" y="754742"/>
            <a:ext cx="8577942" cy="290285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5236" t="37053" r="5577" b="25000"/>
          <a:stretch/>
        </p:blipFill>
        <p:spPr>
          <a:xfrm>
            <a:off x="2278743" y="3657599"/>
            <a:ext cx="8461828" cy="277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6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282854"/>
          </a:xfrm>
        </p:spPr>
        <p:txBody>
          <a:bodyPr/>
          <a:lstStyle/>
          <a:p>
            <a:r>
              <a:rPr lang="es-PA" dirty="0" err="1" smtClean="0"/>
              <a:t>Homework</a:t>
            </a:r>
            <a:r>
              <a:rPr lang="es-PA" dirty="0" smtClean="0"/>
              <a:t> desarrollar página 14 parte uno. Si no tienen  libro pueden dibujarlo</a:t>
            </a:r>
            <a:endParaRPr lang="es-PA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1619" t="21583" r="15206" b="20168"/>
          <a:stretch/>
        </p:blipFill>
        <p:spPr>
          <a:xfrm>
            <a:off x="2002971" y="1659812"/>
            <a:ext cx="8534399" cy="45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5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homework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PA" dirty="0" smtClean="0"/>
              <a:t>Desarrollar un vocabulario con cada una de las palabras y luego buscar su significado en español e </a:t>
            </a:r>
            <a:r>
              <a:rPr lang="es-PA" dirty="0" smtClean="0"/>
              <a:t>ilustrarla EN EL CUADERNO DE INGLÉS.</a:t>
            </a:r>
            <a:endParaRPr lang="es-PA" dirty="0" smtClean="0"/>
          </a:p>
          <a:p>
            <a:r>
              <a:rPr lang="es-PA" dirty="0" smtClean="0"/>
              <a:t>Preparar UNA LÁMINA CON EL VOCABULARIO  ILUSTRADO Y PRESENTARLO oralmente </a:t>
            </a:r>
            <a:r>
              <a:rPr lang="es-PA" dirty="0" err="1" smtClean="0"/>
              <a:t>enIAR</a:t>
            </a:r>
            <a:r>
              <a:rPr lang="es-PA" dirty="0" smtClean="0"/>
              <a:t> POR CORREO O WHATSAPP EL VIDEO DE LA CHARLA la SIGUIENTE CLASE. Estar preparado.</a:t>
            </a:r>
            <a:endParaRPr lang="es-PA" dirty="0" smtClean="0"/>
          </a:p>
          <a:p>
            <a:r>
              <a:rPr lang="es-PA" dirty="0" smtClean="0"/>
              <a:t>Será evaluado </a:t>
            </a:r>
            <a:r>
              <a:rPr lang="es-PA" dirty="0" err="1" smtClean="0"/>
              <a:t>sumativo</a:t>
            </a:r>
            <a:r>
              <a:rPr lang="es-PA" dirty="0" smtClean="0"/>
              <a:t> ambos trabajos.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433932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 smtClean="0"/>
              <a:t>Thank</a:t>
            </a:r>
            <a:r>
              <a:rPr lang="es-PA" dirty="0" smtClean="0"/>
              <a:t> </a:t>
            </a:r>
            <a:r>
              <a:rPr lang="es-PA" dirty="0" err="1" smtClean="0"/>
              <a:t>you</a:t>
            </a:r>
            <a:r>
              <a:rPr lang="es-PA" dirty="0" smtClean="0"/>
              <a:t>. </a:t>
            </a:r>
            <a:r>
              <a:rPr lang="es-PA" dirty="0" err="1" smtClean="0"/>
              <a:t>See</a:t>
            </a:r>
            <a:r>
              <a:rPr lang="es-PA" dirty="0" smtClean="0"/>
              <a:t> </a:t>
            </a:r>
            <a:r>
              <a:rPr lang="es-PA" dirty="0" err="1" smtClean="0"/>
              <a:t>you</a:t>
            </a:r>
            <a:r>
              <a:rPr lang="es-PA" dirty="0" smtClean="0"/>
              <a:t> </a:t>
            </a:r>
            <a:r>
              <a:rPr lang="es-PA" dirty="0" smtClean="0"/>
              <a:t>NEXT CLASS.   STAY AT HOME</a:t>
            </a:r>
            <a:endParaRPr lang="es-PA" dirty="0"/>
          </a:p>
        </p:txBody>
      </p:sp>
      <p:pic>
        <p:nvPicPr>
          <p:cNvPr id="4" name="Picture 18" descr="Los 6 mejores dibujos animados educativos para tus hijo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34" y="2366963"/>
            <a:ext cx="6087532" cy="3424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68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47</TotalTime>
  <Words>100</Words>
  <Application>Microsoft Office PowerPoint</Application>
  <PresentationFormat>Panorámica</PresentationFormat>
  <Paragraphs>13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Tw Cen MT</vt:lpstr>
      <vt:lpstr>Gota</vt:lpstr>
      <vt:lpstr>Academia internacional santa fe</vt:lpstr>
      <vt:lpstr>pray</vt:lpstr>
      <vt:lpstr>Sports stuff</vt:lpstr>
      <vt:lpstr>Presentación de PowerPoint</vt:lpstr>
      <vt:lpstr>Homework desarrollar página 14 parte uno. Si no tienen  libro pueden dibujarlo</vt:lpstr>
      <vt:lpstr>homework</vt:lpstr>
      <vt:lpstr>Thank you. See you NEXT CLASS.   STAY AT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aaaaa</dc:title>
  <dc:creator>Ginela</dc:creator>
  <cp:lastModifiedBy>Ginela</cp:lastModifiedBy>
  <cp:revision>5</cp:revision>
  <dcterms:created xsi:type="dcterms:W3CDTF">2020-05-23T18:32:27Z</dcterms:created>
  <dcterms:modified xsi:type="dcterms:W3CDTF">2020-05-26T18:40:00Z</dcterms:modified>
</cp:coreProperties>
</file>