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4" d="100"/>
          <a:sy n="64" d="100"/>
        </p:scale>
        <p:origin x="89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370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154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5000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09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234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3410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4822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991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889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640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1745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AF70-81FB-4D61-B3E8-7E47F4360BC7}" type="datetimeFigureOut">
              <a:rPr lang="es-PA" smtClean="0"/>
              <a:t>26/5/20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59BC7-D5D3-4FC9-A462-379A3273CAC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51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17220"/>
            <a:ext cx="9144000" cy="2892743"/>
          </a:xfrm>
        </p:spPr>
        <p:txBody>
          <a:bodyPr/>
          <a:lstStyle/>
          <a:p>
            <a:r>
              <a:rPr lang="es-PA" dirty="0" smtClean="0"/>
              <a:t>ACADEMIA INTERNACIONAL SANTA FE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04502"/>
          </a:xfrm>
        </p:spPr>
        <p:txBody>
          <a:bodyPr>
            <a:normAutofit/>
          </a:bodyPr>
          <a:lstStyle/>
          <a:p>
            <a:r>
              <a:rPr lang="es-PA" sz="3200" b="1" dirty="0" smtClean="0"/>
              <a:t>PRESCHOOL</a:t>
            </a:r>
          </a:p>
          <a:p>
            <a:r>
              <a:rPr lang="es-PA" sz="3200" b="1" dirty="0" smtClean="0"/>
              <a:t>TEACHER YINELA RIVERA</a:t>
            </a:r>
          </a:p>
          <a:p>
            <a:r>
              <a:rPr lang="es-PA" sz="3200" b="1" dirty="0" smtClean="0"/>
              <a:t>TOPIC:  GREETINGS</a:t>
            </a:r>
          </a:p>
          <a:p>
            <a:r>
              <a:rPr lang="es-PA" sz="3200" b="1" dirty="0" smtClean="0"/>
              <a:t>WEEK 1</a:t>
            </a:r>
          </a:p>
          <a:p>
            <a:endParaRPr lang="es-PA" sz="3200" b="1" dirty="0"/>
          </a:p>
          <a:p>
            <a:endParaRPr lang="es-PA" sz="3200" b="1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90" y="228601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744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PRAY</a:t>
            </a:r>
            <a:endParaRPr lang="es-PA" dirty="0"/>
          </a:p>
        </p:txBody>
      </p:sp>
      <p:pic>
        <p:nvPicPr>
          <p:cNvPr id="5122" name="Picture 2" descr="Biblia niños dibujos casas - Imagui (com imagens) | Oração d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50" y="1825625"/>
            <a:ext cx="55548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0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GREETINGS</a:t>
            </a:r>
            <a:endParaRPr lang="es-PA" b="1" dirty="0"/>
          </a:p>
        </p:txBody>
      </p:sp>
      <p:pic>
        <p:nvPicPr>
          <p:cNvPr id="3" name="Cancion good morning para niños + let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2938" y="1898195"/>
            <a:ext cx="5826125" cy="4351338"/>
          </a:xfrm>
        </p:spPr>
      </p:pic>
    </p:spTree>
    <p:extLst>
      <p:ext uri="{BB962C8B-B14F-4D97-AF65-F5344CB8AC3E}">
        <p14:creationId xmlns:p14="http://schemas.microsoft.com/office/powerpoint/2010/main" val="322738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GOOD MORNING</a:t>
            </a:r>
            <a:endParaRPr lang="es-PA" b="1" dirty="0"/>
          </a:p>
        </p:txBody>
      </p:sp>
      <p:pic>
        <p:nvPicPr>
          <p:cNvPr id="1026" name="Picture 2" descr="dibujos para colorear de saludos en ingles (con imágenes) | Ingl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1542198"/>
            <a:ext cx="6741994" cy="49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HELLO</a:t>
            </a:r>
            <a:endParaRPr lang="es-PA" b="1" dirty="0"/>
          </a:p>
        </p:txBody>
      </p:sp>
      <p:pic>
        <p:nvPicPr>
          <p:cNvPr id="2054" name="Picture 6" descr="Dessin Animé Mignon étudiants Salutation Vecteur. | Vecteur Prem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03" y="2019869"/>
            <a:ext cx="2792318" cy="27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ronavirus lindo de dibujos animados, covid-19, saludo de mano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4" y="1764626"/>
            <a:ext cx="4958165" cy="330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GOODBYE</a:t>
            </a:r>
            <a:endParaRPr lang="es-PA" b="1" dirty="0"/>
          </a:p>
        </p:txBody>
      </p:sp>
      <p:pic>
        <p:nvPicPr>
          <p:cNvPr id="3074" name="Picture 2" descr="▷ 🥇【 Regalos de Despedida 】para Compañer@s y Amigo/as!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8" y="1690688"/>
            <a:ext cx="3905825" cy="22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ación de trabajo creativo infantil de dibujos animad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59" y="1690689"/>
            <a:ext cx="5965637" cy="43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CLASS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43987"/>
            <a:ext cx="10629275" cy="4632976"/>
          </a:xfrm>
        </p:spPr>
        <p:txBody>
          <a:bodyPr>
            <a:normAutofit/>
          </a:bodyPr>
          <a:lstStyle/>
          <a:p>
            <a:r>
              <a:rPr lang="es-PA" dirty="0" smtClean="0"/>
              <a:t>ESCRIBIRLE EN UNA PÁGINA LA PALABRA GOOD MORNING Y DIBUJARLE EL SOL DEL TAMAÑO DE LA HOJA Y COLOREAR DE AMARILLO.</a:t>
            </a:r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endParaRPr lang="es-PA" dirty="0"/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endParaRPr lang="es-PA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8847" t="30423" r="39448" b="22735"/>
          <a:stretch/>
        </p:blipFill>
        <p:spPr>
          <a:xfrm>
            <a:off x="2728210" y="3232318"/>
            <a:ext cx="4826833" cy="27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0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HOMEWORK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b="1" dirty="0"/>
              <a:t>DIBUJA O RECORTA FIGURAS QUE REPRESENTEN EL SALUDO Y DESPEDIDA, LUEGO LAS PEGAS EN TU CUADERNO DE INGLÉS Y LUEGO GRABAS UN VIDEO SEÑALANDO CADA FIGURA Y PRONUNCIANDO </a:t>
            </a:r>
            <a:r>
              <a:rPr lang="es-PA" b="1" dirty="0" smtClean="0"/>
              <a:t> EN INGLÉS EL </a:t>
            </a:r>
            <a:r>
              <a:rPr lang="es-PA" b="1" dirty="0"/>
              <a:t>SALUDO O DESPEDIDA </a:t>
            </a:r>
            <a:r>
              <a:rPr lang="es-PA" b="1" dirty="0" smtClean="0"/>
              <a:t>QUE REPRESENTA.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5631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89744" y="436728"/>
            <a:ext cx="10972800" cy="5889121"/>
          </a:xfrm>
        </p:spPr>
        <p:txBody>
          <a:bodyPr>
            <a:normAutofit/>
          </a:bodyPr>
          <a:lstStyle/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  <a:p>
            <a:r>
              <a:rPr lang="es-PA" dirty="0" smtClean="0"/>
              <a:t>BYE  </a:t>
            </a:r>
            <a:r>
              <a:rPr lang="es-PA" dirty="0" err="1" smtClean="0"/>
              <a:t>BYE</a:t>
            </a:r>
            <a:r>
              <a:rPr lang="es-PA" dirty="0" smtClean="0"/>
              <a:t> MY DEAR STUDENTS.                            </a:t>
            </a:r>
            <a:r>
              <a:rPr lang="es-PA" b="1" dirty="0" smtClean="0"/>
              <a:t>STAY AT HOME</a:t>
            </a:r>
            <a:endParaRPr lang="es-PA" dirty="0" smtClean="0"/>
          </a:p>
          <a:p>
            <a:endParaRPr lang="es-PA" dirty="0"/>
          </a:p>
        </p:txBody>
      </p:sp>
      <p:pic>
        <p:nvPicPr>
          <p:cNvPr id="4114" name="Picture 18" descr="Los 6 mejores dibujos animados educativos para tus hi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8" y="573207"/>
            <a:ext cx="8424921" cy="48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4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90</Words>
  <Application>Microsoft Office PowerPoint</Application>
  <PresentationFormat>Panorámica</PresentationFormat>
  <Paragraphs>28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ACADEMIA INTERNACIONAL SANTA FE</vt:lpstr>
      <vt:lpstr>PRAY</vt:lpstr>
      <vt:lpstr>GREETINGS</vt:lpstr>
      <vt:lpstr>GOOD MORNING</vt:lpstr>
      <vt:lpstr>HELLO</vt:lpstr>
      <vt:lpstr>GOODBYE</vt:lpstr>
      <vt:lpstr>CLASS</vt:lpstr>
      <vt:lpstr>HOMEWORK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INTERNACIONAL SANTA FE</dc:title>
  <dc:creator>Ginela</dc:creator>
  <cp:lastModifiedBy>Ginela</cp:lastModifiedBy>
  <cp:revision>15</cp:revision>
  <dcterms:created xsi:type="dcterms:W3CDTF">2020-05-20T16:21:03Z</dcterms:created>
  <dcterms:modified xsi:type="dcterms:W3CDTF">2020-05-26T15:10:53Z</dcterms:modified>
</cp:coreProperties>
</file>